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6" r:id="rId6"/>
    <p:sldId id="267" r:id="rId7"/>
    <p:sldId id="268" r:id="rId8"/>
    <p:sldId id="270" r:id="rId9"/>
    <p:sldId id="271" r:id="rId10"/>
    <p:sldId id="272" r:id="rId11"/>
    <p:sldId id="269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57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848400"/>
            <a:ext cx="4191000" cy="876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310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40983" y="1184860"/>
            <a:ext cx="219095" cy="219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734935"/>
            <a:ext cx="8640000" cy="2601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025922" y="4373358"/>
            <a:ext cx="333406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4083519" y="4373358"/>
            <a:ext cx="590606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8065349" y="4373358"/>
            <a:ext cx="314355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350244" y="4878379"/>
            <a:ext cx="1190738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244798" y="5392929"/>
            <a:ext cx="323880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769164" y="5392929"/>
            <a:ext cx="323880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6865084" y="5383400"/>
            <a:ext cx="333406" cy="266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1844930" y="5907479"/>
            <a:ext cx="314355" cy="257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367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97300" y="1738629"/>
            <a:ext cx="333406" cy="2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45195" y="1738629"/>
            <a:ext cx="314355" cy="2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88480" y="1738629"/>
            <a:ext cx="752546" cy="2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22460" y="1738629"/>
            <a:ext cx="314355" cy="2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06826" y="2254077"/>
            <a:ext cx="304829" cy="2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83475" y="2254077"/>
            <a:ext cx="323880" cy="2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02923" y="2254077"/>
            <a:ext cx="314355" cy="25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646209" y="2254077"/>
            <a:ext cx="304829" cy="257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64732" y="2750436"/>
            <a:ext cx="1181212" cy="27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559814" y="3275430"/>
            <a:ext cx="1181212" cy="2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416926" y="3781333"/>
            <a:ext cx="1181212" cy="267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03012" y="4287237"/>
            <a:ext cx="1124057" cy="276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9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68590" y="2252035"/>
            <a:ext cx="3286438" cy="2763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59065" y="3281139"/>
            <a:ext cx="1876604" cy="2668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4291186"/>
            <a:ext cx="6144211" cy="285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5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31325" y="1213627"/>
            <a:ext cx="590606" cy="219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81" r="6146"/>
          <a:stretch>
            <a:fillRect/>
          </a:stretch>
        </p:blipFill>
        <p:spPr>
          <a:xfrm>
            <a:off x="321310" y="1080135"/>
            <a:ext cx="2880000" cy="5346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59" r="4969"/>
          <a:stretch>
            <a:fillRect/>
          </a:stretch>
        </p:blipFill>
        <p:spPr>
          <a:xfrm>
            <a:off x="375920" y="1080135"/>
            <a:ext cx="2880000" cy="4748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3" r="6810" b="3925"/>
          <a:stretch>
            <a:fillRect/>
          </a:stretch>
        </p:blipFill>
        <p:spPr>
          <a:xfrm>
            <a:off x="375920" y="1080135"/>
            <a:ext cx="2880000" cy="5451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6</cp:revision>
  <dcterms:created xsi:type="dcterms:W3CDTF">2022-08-10T03:47:00Z</dcterms:created>
  <dcterms:modified xsi:type="dcterms:W3CDTF">2022-08-12T03:32:09Z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