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3" r:id="rId6"/>
    <p:sldId id="264" r:id="rId7"/>
    <p:sldId id="265" r:id="rId8"/>
    <p:sldId id="266" r:id="rId9"/>
    <p:sldId id="268" r:id="rId10"/>
    <p:sldId id="269" r:id="rId11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0725" y="1976400"/>
            <a:ext cx="5162550" cy="1457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5" y="3848400"/>
            <a:ext cx="5772150" cy="933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98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12097" y="1768083"/>
            <a:ext cx="323880" cy="267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98227" y="1777639"/>
            <a:ext cx="323880" cy="258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9969" y="2293702"/>
            <a:ext cx="323880" cy="267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79307" y="2303258"/>
            <a:ext cx="323880" cy="258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26099" y="2828877"/>
            <a:ext cx="304829" cy="258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304405"/>
            <a:ext cx="8640000" cy="2189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3"/>
          <p:cNvSpPr/>
          <p:nvPr/>
        </p:nvSpPr>
        <p:spPr bwMode="white">
          <a:xfrm>
            <a:off x="2492692" y="4002396"/>
            <a:ext cx="209570" cy="210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3597697" y="4528280"/>
            <a:ext cx="257199" cy="210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3626275" y="5063725"/>
            <a:ext cx="209570" cy="200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052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59902" y="1213830"/>
            <a:ext cx="219095" cy="210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50112" y="3359205"/>
            <a:ext cx="619184" cy="267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78205" y="3883708"/>
            <a:ext cx="609658" cy="267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02262" y="4942251"/>
            <a:ext cx="609658" cy="267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45900" y="4942251"/>
            <a:ext cx="600132" cy="267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14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8932" y="4322191"/>
            <a:ext cx="1867078" cy="276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4235" y="1804725"/>
            <a:ext cx="1990915" cy="1163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2295" y="3788183"/>
            <a:ext cx="7611201" cy="276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98" r="5560"/>
          <a:stretch>
            <a:fillRect/>
          </a:stretch>
        </p:blipFill>
        <p:spPr>
          <a:xfrm>
            <a:off x="384810" y="130175"/>
            <a:ext cx="3060000" cy="3943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0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45" r="5373"/>
          <a:stretch>
            <a:fillRect/>
          </a:stretch>
        </p:blipFill>
        <p:spPr>
          <a:xfrm>
            <a:off x="384810" y="4237355"/>
            <a:ext cx="3060000" cy="2298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34" r="5394"/>
          <a:stretch>
            <a:fillRect/>
          </a:stretch>
        </p:blipFill>
        <p:spPr>
          <a:xfrm>
            <a:off x="393065" y="1080135"/>
            <a:ext cx="3060000" cy="44339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liangyuan</cp:lastModifiedBy>
  <cp:revision>6</cp:revision>
  <dcterms:created xsi:type="dcterms:W3CDTF">2022-08-10T03:47:00Z</dcterms:created>
  <dcterms:modified xsi:type="dcterms:W3CDTF">2022-08-12T03:29:52Z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2052-11.1.0.9914</vt:lpwstr>
  </property>
  <property fmtid="{D5CDD505-2E9C-101B-9397-08002B2CF9AE}" pid="3" name="ICV">
    <vt:lpwstr>6DE9D705858049319277853C741A48FC</vt:lpwstr>
  </property>
</Properties>
</file>