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2450"/>
            <a:ext cx="7200000" cy="4095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7225" y="1050925"/>
            <a:ext cx="46418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800" y="4464550"/>
            <a:ext cx="7200000" cy="2354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939"/>
          <a:stretch>
            <a:fillRect/>
          </a:stretch>
        </p:blipFill>
        <p:spPr>
          <a:xfrm>
            <a:off x="215900" y="1080135"/>
            <a:ext cx="8639810" cy="365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2005027"/>
            <a:ext cx="2972083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1093" y="2701182"/>
            <a:ext cx="2972083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299835"/>
            <a:ext cx="8640000" cy="2850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2824" y="3148351"/>
            <a:ext cx="838280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0454" y="3844325"/>
            <a:ext cx="866857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3844325"/>
            <a:ext cx="857331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1" t="74845"/>
          <a:stretch>
            <a:fillRect/>
          </a:stretch>
        </p:blipFill>
        <p:spPr>
          <a:xfrm>
            <a:off x="216000" y="1080135"/>
            <a:ext cx="8024595" cy="1242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0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957" y="1862335"/>
            <a:ext cx="876383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3618" y="3942204"/>
            <a:ext cx="1343153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638673"/>
            <a:ext cx="857331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4638673"/>
            <a:ext cx="2114751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976400"/>
            <a:ext cx="52006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45" y="3848400"/>
            <a:ext cx="41052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7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7267" y="1203955"/>
            <a:ext cx="885909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842" y="1947686"/>
            <a:ext cx="1790871" cy="40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833" y="1947686"/>
            <a:ext cx="895435" cy="40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2691417"/>
            <a:ext cx="1285997" cy="40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4985" y="3444683"/>
            <a:ext cx="866857" cy="390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1222915"/>
            <a:ext cx="895435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798" y="1956548"/>
            <a:ext cx="857331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2718764"/>
            <a:ext cx="866857" cy="38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8271" y="2709237"/>
            <a:ext cx="857331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272" y="4195558"/>
            <a:ext cx="2972083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6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471453"/>
            <a:ext cx="1933759" cy="40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4224141"/>
            <a:ext cx="4829636" cy="40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2728292"/>
            <a:ext cx="7287320" cy="40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1985131"/>
            <a:ext cx="7087276" cy="390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2306" y="3471453"/>
            <a:ext cx="5124939" cy="40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930824"/>
            <a:ext cx="2743461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1852296"/>
            <a:ext cx="4058037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538783"/>
            <a:ext cx="4924895" cy="400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244338"/>
            <a:ext cx="7296846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7102" y="1861831"/>
            <a:ext cx="1295523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45812" y="2548317"/>
            <a:ext cx="2171907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0255" y="1852296"/>
            <a:ext cx="1476515" cy="39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