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4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3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8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5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675" y="1976400"/>
            <a:ext cx="5200650" cy="1495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3848400"/>
            <a:ext cx="653415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3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854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1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6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0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40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85" y="2586855"/>
            <a:ext cx="8640000" cy="2095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8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2022-08-12T03:26:55Z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