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4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8" r="5952" b="7529"/>
          <a:stretch>
            <a:fillRect/>
          </a:stretch>
        </p:blipFill>
        <p:spPr>
          <a:xfrm>
            <a:off x="384175" y="577850"/>
            <a:ext cx="3600000" cy="586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976400"/>
            <a:ext cx="520065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70" y="3848400"/>
            <a:ext cx="57626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5206" y="1223021"/>
            <a:ext cx="219095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4721" y="3215790"/>
            <a:ext cx="609658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9781" y="3215790"/>
            <a:ext cx="619184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6176" y="3692529"/>
            <a:ext cx="609658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5746" y="4159733"/>
            <a:ext cx="619184" cy="276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69120" y="4169268"/>
            <a:ext cx="609658" cy="26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5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68943" y="1709671"/>
            <a:ext cx="238147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1446" y="2663719"/>
            <a:ext cx="257199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0498" y="3617766"/>
            <a:ext cx="219095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6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88833" y="1691114"/>
            <a:ext cx="1486041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4489" y="1700663"/>
            <a:ext cx="409614" cy="25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6176" y="2168548"/>
            <a:ext cx="1181212" cy="26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3056" y="2168548"/>
            <a:ext cx="1495567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9186" y="2168548"/>
            <a:ext cx="704917" cy="26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176" y="2636433"/>
            <a:ext cx="895435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03276" y="3113866"/>
            <a:ext cx="1590826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6176" y="3600848"/>
            <a:ext cx="600132" cy="267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9759" y="3591300"/>
            <a:ext cx="2029018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92427" y="4078282"/>
            <a:ext cx="895435" cy="25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78425" y="4078282"/>
            <a:ext cx="885909" cy="25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845371" y="4068733"/>
            <a:ext cx="2057596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0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1325" y="2185592"/>
            <a:ext cx="609658" cy="25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2108" y="2176061"/>
            <a:ext cx="628710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2416" y="2176061"/>
            <a:ext cx="619184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427" y="2643079"/>
            <a:ext cx="609658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7532" y="2643079"/>
            <a:ext cx="2048070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8205" y="3119627"/>
            <a:ext cx="609658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930" y="3640320"/>
            <a:ext cx="8640000" cy="1878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4996692" y="4203065"/>
            <a:ext cx="609658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7463903" y="4203065"/>
            <a:ext cx="619184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148445" y="4679968"/>
            <a:ext cx="895435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6892348" y="4679968"/>
            <a:ext cx="609658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2148445" y="5156872"/>
            <a:ext cx="609658" cy="26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3" r="5825"/>
          <a:stretch>
            <a:fillRect/>
          </a:stretch>
        </p:blipFill>
        <p:spPr>
          <a:xfrm>
            <a:off x="536400" y="1080000"/>
            <a:ext cx="3600000" cy="492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5" r="4303"/>
          <a:stretch>
            <a:fillRect/>
          </a:stretch>
        </p:blipFill>
        <p:spPr>
          <a:xfrm>
            <a:off x="537210" y="1080135"/>
            <a:ext cx="3600000" cy="3495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1" r="5858"/>
          <a:stretch>
            <a:fillRect/>
          </a:stretch>
        </p:blipFill>
        <p:spPr>
          <a:xfrm>
            <a:off x="393065" y="1080135"/>
            <a:ext cx="3600000" cy="469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