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7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635" y="2852812"/>
            <a:ext cx="1933759" cy="390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0024" y="2852812"/>
            <a:ext cx="4686747" cy="390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3662968"/>
            <a:ext cx="609658" cy="390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635" y="3662968"/>
            <a:ext cx="5906063" cy="40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55338" y="5292811"/>
            <a:ext cx="2152855" cy="390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8976" y="6102967"/>
            <a:ext cx="6544299" cy="40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1976400"/>
            <a:ext cx="5143500" cy="1400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570" y="3848400"/>
            <a:ext cx="408622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08245"/>
            <a:ext cx="79322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45081" y="4763624"/>
            <a:ext cx="1827834" cy="35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83413" y="5472682"/>
            <a:ext cx="5142424" cy="36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6693" y="6190494"/>
            <a:ext cx="1180658" cy="35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402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2038" y="1939178"/>
            <a:ext cx="814159" cy="359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0448" y="1947945"/>
            <a:ext cx="822913" cy="341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492" y="2649315"/>
            <a:ext cx="1952231" cy="359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1307" y="4078356"/>
            <a:ext cx="1584546" cy="36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737" y="4788493"/>
            <a:ext cx="796650" cy="359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29160" y="4788493"/>
            <a:ext cx="5874202" cy="36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8737" y="5498630"/>
            <a:ext cx="805404" cy="36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77746" y="5498630"/>
            <a:ext cx="1225616" cy="36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7492" y="6217534"/>
            <a:ext cx="3501760" cy="36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08245"/>
            <a:ext cx="79084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87419" y="4106426"/>
            <a:ext cx="270300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1261" y="6244608"/>
            <a:ext cx="313897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5173" y="2852686"/>
            <a:ext cx="285777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55647" y="5187677"/>
            <a:ext cx="304829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76930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6696" y="6221438"/>
            <a:ext cx="4317281" cy="356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3297" y="4770834"/>
            <a:ext cx="4427546" cy="356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6696" y="5500378"/>
            <a:ext cx="6921221" cy="356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3253" y="5025326"/>
            <a:ext cx="110264" cy="93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35927" y="4770834"/>
            <a:ext cx="2154399" cy="356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7845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32156" y="2573542"/>
            <a:ext cx="1531082" cy="355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9096" y="3309783"/>
            <a:ext cx="1626234" cy="355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9967" y="4054685"/>
            <a:ext cx="1678135" cy="363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45176" y="4340520"/>
            <a:ext cx="406558" cy="51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9117" y="4799587"/>
            <a:ext cx="2205796" cy="34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36907" y="4790926"/>
            <a:ext cx="1885739" cy="355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9117" y="5535828"/>
            <a:ext cx="1928990" cy="355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7</cp:revision>
  <dcterms:created xsi:type="dcterms:W3CDTF">2022-08-10T03:47:00Z</dcterms:created>
  <dcterms:modified xsi:type="dcterms:W3CDTF">2022-08-12T05:08:32Z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