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8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3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2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3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0" y="1976400"/>
            <a:ext cx="5143500" cy="1400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70" y="3848400"/>
            <a:ext cx="644842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9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4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2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4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6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8640000" cy="3744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4080" y="4452485"/>
            <a:ext cx="8640000" cy="2233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3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2022-08-12T02:54:17Z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