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3"/>
    <p:sldId id="283" r:id="rId4"/>
    <p:sldId id="261" r:id="rId5"/>
    <p:sldId id="262" r:id="rId6"/>
    <p:sldId id="263" r:id="rId7"/>
    <p:sldId id="264" r:id="rId8"/>
    <p:sldId id="270" r:id="rId9"/>
    <p:sldId id="271" r:id="rId10"/>
    <p:sldId id="272" r:id="rId11"/>
    <p:sldId id="273" r:id="rId12"/>
    <p:sldId id="274" r:id="rId13"/>
    <p:sldId id="276" r:id="rId14"/>
    <p:sldId id="277" r:id="rId15"/>
    <p:sldId id="278" r:id="rId16"/>
    <p:sldId id="279" r:id="rId17"/>
    <p:sldId id="280" r:id="rId18"/>
    <p:sldId id="281" r:id="rId19"/>
    <p:sldId id="284" r:id="rId20"/>
    <p:sldId id="285" r:id="rId21"/>
    <p:sldId id="286" r:id="rId22"/>
    <p:sldId id="282" r:id="rId23"/>
  </p:sldIdLst>
  <p:sldSz cx="9144000" cy="6858000" type="screen4x3"/>
  <p:notesSz cx="6858000" cy="9144000"/>
  <p:custDataLst>
    <p:tags r:id="rId2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9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08245"/>
            <a:ext cx="764104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028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241790"/>
            <a:ext cx="8640000" cy="711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083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790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36490"/>
            <a:ext cx="8640000" cy="56446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16175" y="1655445"/>
            <a:ext cx="1914525" cy="511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59550" y="2509740"/>
            <a:ext cx="276251" cy="305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9775" y="5930900"/>
            <a:ext cx="5077460" cy="469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8850" y="5252085"/>
            <a:ext cx="4925060" cy="452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74302" y="5303452"/>
            <a:ext cx="2524366" cy="400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506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9925" y="3320464"/>
            <a:ext cx="1066901" cy="400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9969" y="2614956"/>
            <a:ext cx="7096802" cy="400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95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59020" y="3303624"/>
            <a:ext cx="1009746" cy="381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0399" y="5412726"/>
            <a:ext cx="6982491" cy="400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0399" y="4000295"/>
            <a:ext cx="7325424" cy="400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0399" y="4706511"/>
            <a:ext cx="7325424" cy="400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59241" y="3294080"/>
            <a:ext cx="6087056" cy="410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521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59020" y="2639101"/>
            <a:ext cx="3381697" cy="401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32" r="5931"/>
          <a:stretch>
            <a:fillRect/>
          </a:stretch>
        </p:blipFill>
        <p:spPr>
          <a:xfrm>
            <a:off x="384175" y="290830"/>
            <a:ext cx="2880000" cy="4075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55" r="6401"/>
          <a:stretch>
            <a:fillRect/>
          </a:stretch>
        </p:blipFill>
        <p:spPr>
          <a:xfrm>
            <a:off x="376555" y="4380865"/>
            <a:ext cx="2880000" cy="2588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55" r="6660"/>
          <a:stretch>
            <a:fillRect/>
          </a:stretch>
        </p:blipFill>
        <p:spPr>
          <a:xfrm>
            <a:off x="375920" y="1080135"/>
            <a:ext cx="2880000" cy="4227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1200" y="1976400"/>
            <a:ext cx="5181600" cy="1457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470" y="3848400"/>
            <a:ext cx="4162425" cy="9715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61" r="5189" b="5170"/>
          <a:stretch>
            <a:fillRect/>
          </a:stretch>
        </p:blipFill>
        <p:spPr>
          <a:xfrm>
            <a:off x="375920" y="936625"/>
            <a:ext cx="2880000" cy="44018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817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521931" y="2138940"/>
            <a:ext cx="228621" cy="200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03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655294" y="1670996"/>
            <a:ext cx="600132" cy="266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69869" y="2119009"/>
            <a:ext cx="600132" cy="276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31016" y="2576555"/>
            <a:ext cx="609658" cy="266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22372" y="2576555"/>
            <a:ext cx="619184" cy="266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07797" y="3034101"/>
            <a:ext cx="609658" cy="266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50288" y="3482114"/>
            <a:ext cx="609658" cy="266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388348" y="3996853"/>
            <a:ext cx="228621" cy="209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165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11479" y="1700598"/>
            <a:ext cx="581080" cy="267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21799" y="1700598"/>
            <a:ext cx="609658" cy="267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63982" y="2607627"/>
            <a:ext cx="609658" cy="267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17102" y="2607627"/>
            <a:ext cx="609658" cy="267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92427" y="3514656"/>
            <a:ext cx="600132" cy="267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16970" y="3514656"/>
            <a:ext cx="314355" cy="257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911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11964" y="2585146"/>
            <a:ext cx="885909" cy="276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98050" y="2585146"/>
            <a:ext cx="895435" cy="276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21181" y="3042406"/>
            <a:ext cx="600132" cy="266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02438" y="3042406"/>
            <a:ext cx="581080" cy="266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03276" y="3042406"/>
            <a:ext cx="904961" cy="266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185" y="3935595"/>
            <a:ext cx="8640000" cy="1784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3576061" y="4918594"/>
            <a:ext cx="914487" cy="267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5347880" y="4918594"/>
            <a:ext cx="924013" cy="276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2147175" y="5367148"/>
            <a:ext cx="885909" cy="276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bldLvl="0" animBg="1"/>
      <p:bldP spid="11" grpId="0" bldLvl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36490"/>
            <a:ext cx="765583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491230" y="2929890"/>
            <a:ext cx="759460" cy="396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15280" y="2929890"/>
            <a:ext cx="776605" cy="396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86696" y="4238777"/>
            <a:ext cx="768115" cy="346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80612" y="4230331"/>
            <a:ext cx="759675" cy="363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348505" y="5353616"/>
            <a:ext cx="413600" cy="42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15299" y="5978601"/>
            <a:ext cx="6946807" cy="50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15299" y="6603586"/>
            <a:ext cx="1342092" cy="50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84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9925" y="4654634"/>
            <a:ext cx="1486041" cy="390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9969" y="3949239"/>
            <a:ext cx="7096802" cy="390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476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9925" y="4697646"/>
            <a:ext cx="1486041" cy="400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9969" y="3294496"/>
            <a:ext cx="1295523" cy="391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9925" y="4000844"/>
            <a:ext cx="7296846" cy="391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06915" y="3284951"/>
            <a:ext cx="5810804" cy="400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liangyuan</cp:lastModifiedBy>
  <cp:revision>10</cp:revision>
  <dcterms:created xsi:type="dcterms:W3CDTF">2022-08-10T03:47:00Z</dcterms:created>
  <dcterms:modified xsi:type="dcterms:W3CDTF">2022-08-12T02:36:49Z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2052-11.1.0.9914</vt:lpwstr>
  </property>
  <property fmtid="{D5CDD505-2E9C-101B-9397-08002B2CF9AE}" pid="3" name="ICV">
    <vt:lpwstr>6DE9D705858049319277853C741A48FC</vt:lpwstr>
  </property>
</Properties>
</file>