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3"/>
    <p:sldId id="281" r:id="rId4"/>
    <p:sldId id="261" r:id="rId5"/>
    <p:sldId id="263" r:id="rId6"/>
    <p:sldId id="264" r:id="rId7"/>
    <p:sldId id="266" r:id="rId8"/>
    <p:sldId id="270" r:id="rId9"/>
    <p:sldId id="271" r:id="rId10"/>
    <p:sldId id="272" r:id="rId11"/>
    <p:sldId id="273" r:id="rId12"/>
    <p:sldId id="274" r:id="rId13"/>
    <p:sldId id="275" r:id="rId15"/>
    <p:sldId id="276" r:id="rId16"/>
    <p:sldId id="277" r:id="rId17"/>
    <p:sldId id="278" r:id="rId18"/>
    <p:sldId id="279" r:id="rId19"/>
    <p:sldId id="282" r:id="rId20"/>
    <p:sldId id="283" r:id="rId21"/>
    <p:sldId id="284" r:id="rId22"/>
    <p:sldId id="280" r:id="rId23"/>
  </p:sldIdLst>
  <p:sldSz cx="9144000" cy="6858000" type="screen4x3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312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08245"/>
            <a:ext cx="8640000" cy="5619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3420" y="3775042"/>
            <a:ext cx="6582403" cy="47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00" y="4462145"/>
            <a:ext cx="7877810" cy="104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5206144"/>
            <a:ext cx="7877927" cy="57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5921695"/>
            <a:ext cx="1971863" cy="47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39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08245"/>
            <a:ext cx="8640000" cy="5657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08245"/>
            <a:ext cx="770807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65211" y="1808008"/>
            <a:ext cx="135974" cy="76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67249" y="1825024"/>
            <a:ext cx="518403" cy="272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61249" y="1893089"/>
            <a:ext cx="390927" cy="204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11924" y="2454626"/>
            <a:ext cx="263451" cy="280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390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31810" y="2700654"/>
            <a:ext cx="276251" cy="295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00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3364196"/>
            <a:ext cx="6115633" cy="401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9969" y="2647398"/>
            <a:ext cx="7087276" cy="401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83" r="7068"/>
          <a:stretch>
            <a:fillRect/>
          </a:stretch>
        </p:blipFill>
        <p:spPr>
          <a:xfrm>
            <a:off x="312420" y="506095"/>
            <a:ext cx="2907765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91" r="7404"/>
          <a:stretch>
            <a:fillRect/>
          </a:stretch>
        </p:blipFill>
        <p:spPr>
          <a:xfrm>
            <a:off x="448310" y="1080135"/>
            <a:ext cx="3600000" cy="5301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55" r="6615"/>
          <a:stretch>
            <a:fillRect/>
          </a:stretch>
        </p:blipFill>
        <p:spPr>
          <a:xfrm>
            <a:off x="375920" y="649605"/>
            <a:ext cx="3048100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0725" y="1976400"/>
            <a:ext cx="5162550" cy="14478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3848400"/>
            <a:ext cx="6457950" cy="8858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81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07235" y="2614930"/>
            <a:ext cx="459740" cy="373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27830" y="2543175"/>
            <a:ext cx="561340" cy="445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50480" y="2615565"/>
            <a:ext cx="427990" cy="372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70330" y="3088005"/>
            <a:ext cx="389255" cy="38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64710" y="3088005"/>
            <a:ext cx="302260" cy="377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950835" y="3088005"/>
            <a:ext cx="309880" cy="38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663180"/>
            <a:ext cx="8640000" cy="1993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3"/>
          <p:cNvSpPr/>
          <p:nvPr/>
        </p:nvSpPr>
        <p:spPr bwMode="white">
          <a:xfrm>
            <a:off x="4464555" y="4273635"/>
            <a:ext cx="609658" cy="267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1016176" y="4750554"/>
            <a:ext cx="600132" cy="276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4826635" y="4750435"/>
            <a:ext cx="609600" cy="362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6922240" y="4760092"/>
            <a:ext cx="333406" cy="257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7"/>
          <p:cNvSpPr/>
          <p:nvPr/>
        </p:nvSpPr>
        <p:spPr bwMode="white">
          <a:xfrm>
            <a:off x="5560035" y="5237011"/>
            <a:ext cx="619184" cy="276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81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11523" y="1700324"/>
            <a:ext cx="323880" cy="267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68855" y="1719410"/>
            <a:ext cx="295303" cy="248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88216" y="1709867"/>
            <a:ext cx="304829" cy="257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26496" y="1700324"/>
            <a:ext cx="323880" cy="257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79439" y="1709867"/>
            <a:ext cx="323880" cy="267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27245" y="1700324"/>
            <a:ext cx="323880" cy="267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511523" y="2196583"/>
            <a:ext cx="333406" cy="248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59329" y="2177496"/>
            <a:ext cx="323880" cy="276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350244" y="2187039"/>
            <a:ext cx="304829" cy="267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188585" y="2177415"/>
            <a:ext cx="401320" cy="277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179439" y="2187039"/>
            <a:ext cx="323880" cy="267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027245" y="2187039"/>
            <a:ext cx="314355" cy="267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197830" y="2664212"/>
            <a:ext cx="1171686" cy="276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073772" y="3160471"/>
            <a:ext cx="1152635" cy="257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ldLvl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68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31148" y="2671704"/>
            <a:ext cx="1228842" cy="266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79528" y="2671704"/>
            <a:ext cx="1314575" cy="266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5702" y="3167324"/>
            <a:ext cx="866857" cy="247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185" y="3649210"/>
            <a:ext cx="8640000" cy="19086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4004727" y="4708532"/>
            <a:ext cx="876383" cy="257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6300471" y="4698989"/>
            <a:ext cx="1200264" cy="276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1318420" y="5185704"/>
            <a:ext cx="600132" cy="267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687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21755" y="1251698"/>
            <a:ext cx="428665" cy="209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60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987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15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9969" y="1900000"/>
            <a:ext cx="5286879" cy="41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92736" y="3339769"/>
            <a:ext cx="5344035" cy="400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0399" y="4054886"/>
            <a:ext cx="7306372" cy="400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9925" y="4770003"/>
            <a:ext cx="2972083" cy="400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16485" y="5485120"/>
            <a:ext cx="2133803" cy="400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liangyuan</cp:lastModifiedBy>
  <cp:revision>6</cp:revision>
  <dcterms:created xsi:type="dcterms:W3CDTF">2022-08-10T03:47:00Z</dcterms:created>
  <dcterms:modified xsi:type="dcterms:W3CDTF">2022-08-12T01:51:36Z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2052-11.1.0.9914</vt:lpwstr>
  </property>
  <property fmtid="{D5CDD505-2E9C-101B-9397-08002B2CF9AE}" pid="3" name="ICV">
    <vt:lpwstr>6DE9D705858049319277853C741A48FC</vt:lpwstr>
  </property>
</Properties>
</file>