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4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36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8976" y="4867650"/>
            <a:ext cx="3600793" cy="40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8976" y="3388844"/>
            <a:ext cx="7277794" cy="40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028" y="4133017"/>
            <a:ext cx="7239691" cy="40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8546" y="2654212"/>
            <a:ext cx="7068224" cy="400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299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69585" y="3549650"/>
            <a:ext cx="467360" cy="641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2760" y="4293235"/>
            <a:ext cx="534035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58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9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12052" y="2014185"/>
            <a:ext cx="447717" cy="38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7797" y="2014185"/>
            <a:ext cx="914487" cy="40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3905" y="2757721"/>
            <a:ext cx="1724189" cy="38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7730" y="4235260"/>
            <a:ext cx="857331" cy="381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2670" y="4225728"/>
            <a:ext cx="1324101" cy="40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925" y="4969263"/>
            <a:ext cx="4439073" cy="390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7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6396" y="2137816"/>
            <a:ext cx="2514840" cy="3049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976400"/>
            <a:ext cx="5238750" cy="15005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3848400"/>
            <a:ext cx="40576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40718" y="2082219"/>
            <a:ext cx="304829" cy="2958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9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9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55647" y="2005020"/>
            <a:ext cx="304829" cy="30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5173" y="3492682"/>
            <a:ext cx="285777" cy="305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0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7069" y="3404532"/>
            <a:ext cx="342932" cy="2953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55647" y="4900235"/>
            <a:ext cx="295303" cy="314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7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2804277"/>
            <a:ext cx="1447938" cy="39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4299922"/>
            <a:ext cx="3648423" cy="39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790" y="3556863"/>
            <a:ext cx="4000882" cy="39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5316" y="5042981"/>
            <a:ext cx="6172789" cy="4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21402" y="2804277"/>
            <a:ext cx="5601234" cy="400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83828" y="3556863"/>
            <a:ext cx="1238368" cy="38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40895" y="4299922"/>
            <a:ext cx="3581742" cy="39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79395" y="3556863"/>
            <a:ext cx="1743241" cy="381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17675" y="5052507"/>
            <a:ext cx="895435" cy="390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842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480"/>
            <a:ext cx="1076427" cy="39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987978"/>
            <a:ext cx="2343373" cy="39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723918"/>
            <a:ext cx="3619845" cy="39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2427" y="1242480"/>
            <a:ext cx="6201367" cy="391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49847" y="1978420"/>
            <a:ext cx="4953472" cy="40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2022-08-12T00:58:28Z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