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2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2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9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9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2625" y="1976400"/>
            <a:ext cx="5238750" cy="15005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995" y="3848400"/>
            <a:ext cx="6429375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7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1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92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8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4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69069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6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2022-08-12T01:01:21Z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