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2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3" r:id="rId19"/>
    <p:sldId id="284" r:id="rId20"/>
    <p:sldId id="285" r:id="rId21"/>
    <p:sldId id="286" r:id="rId22"/>
    <p:sldId id="281" r:id="rId23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446088"/>
            <a:ext cx="2543417" cy="39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720997"/>
            <a:ext cx="4705799" cy="391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21975" y="2720997"/>
            <a:ext cx="2314796" cy="381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26584" y="1996343"/>
            <a:ext cx="314355" cy="295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1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3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5581" y="1843476"/>
            <a:ext cx="5334509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2482" y="2549691"/>
            <a:ext cx="3572216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9495" y="4658794"/>
            <a:ext cx="5972745" cy="410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1810" y="4668337"/>
            <a:ext cx="904961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9450" y="5365009"/>
            <a:ext cx="5477398" cy="40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26011" y="1890787"/>
            <a:ext cx="3667475" cy="40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64291" y="2596649"/>
            <a:ext cx="2752987" cy="391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627" y="4036989"/>
            <a:ext cx="590606" cy="30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6" r="719"/>
          <a:stretch>
            <a:fillRect/>
          </a:stretch>
        </p:blipFill>
        <p:spPr>
          <a:xfrm>
            <a:off x="288290" y="263525"/>
            <a:ext cx="3600000" cy="4305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00" y="4578215"/>
            <a:ext cx="3600000" cy="2260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51381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4697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976400"/>
            <a:ext cx="5238750" cy="15005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795" y="3848400"/>
            <a:ext cx="65817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33519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640000" cy="3413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50377" y="1779678"/>
            <a:ext cx="219095" cy="2193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37220"/>
            <a:ext cx="8640000" cy="2501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3388127" y="4867284"/>
            <a:ext cx="600132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540321" y="5344605"/>
            <a:ext cx="609658" cy="27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588613" y="5344605"/>
            <a:ext cx="333406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1016176" y="5821926"/>
            <a:ext cx="600132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4978954" y="5821926"/>
            <a:ext cx="323880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7446165" y="5821926"/>
            <a:ext cx="333406" cy="267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1968767" y="6299248"/>
            <a:ext cx="323880" cy="276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23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4588" y="1681929"/>
            <a:ext cx="304829" cy="27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9594" y="1691483"/>
            <a:ext cx="333406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50509" y="1691483"/>
            <a:ext cx="304829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84092" y="1691483"/>
            <a:ext cx="314355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21314" y="2178760"/>
            <a:ext cx="323880" cy="24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9120" y="2169205"/>
            <a:ext cx="323880" cy="248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03012" y="2159651"/>
            <a:ext cx="323880" cy="26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50818" y="2169205"/>
            <a:ext cx="323880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36066" y="2646927"/>
            <a:ext cx="1190738" cy="26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55911" y="2656482"/>
            <a:ext cx="314355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3717" y="3124649"/>
            <a:ext cx="885909" cy="26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531898" y="3134203"/>
            <a:ext cx="1124057" cy="257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521270" y="3602371"/>
            <a:ext cx="1171686" cy="27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1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9539" y="2673927"/>
            <a:ext cx="2438632" cy="276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6705" y="3637919"/>
            <a:ext cx="609658" cy="2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26540" y="3647463"/>
            <a:ext cx="1162160" cy="25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0928" y="4124687"/>
            <a:ext cx="5763175" cy="2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5316" y="4601911"/>
            <a:ext cx="1305049" cy="267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2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40630" y="1699752"/>
            <a:ext cx="885909" cy="266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65084" y="2176485"/>
            <a:ext cx="1466990" cy="276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7363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152348" y="3755612"/>
            <a:ext cx="2339527" cy="32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76484" y="4179251"/>
            <a:ext cx="3022818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76484" y="4617754"/>
            <a:ext cx="2985682" cy="32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91338" y="5048825"/>
            <a:ext cx="2963401" cy="3344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69057" y="5487329"/>
            <a:ext cx="2488069" cy="327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462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2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59726" y="1223143"/>
            <a:ext cx="342932" cy="305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69517" y="3389384"/>
            <a:ext cx="2124277" cy="391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4124188"/>
            <a:ext cx="2124277" cy="391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40851" y="4124188"/>
            <a:ext cx="2972083" cy="400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7775" y="4849450"/>
            <a:ext cx="1705137" cy="391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2022-08-11T14:27:09Z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