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4" r:id="rId4"/>
    <p:sldId id="266" r:id="rId5"/>
    <p:sldId id="268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8" r:id="rId14"/>
    <p:sldId id="279" r:id="rId15"/>
    <p:sldId id="280" r:id="rId16"/>
    <p:sldId id="282" r:id="rId17"/>
    <p:sldId id="285" r:id="rId18"/>
    <p:sldId id="286" r:id="rId19"/>
    <p:sldId id="287" r:id="rId20"/>
    <p:sldId id="283" r:id="rId21"/>
  </p:sldIdLst>
  <p:sldSz cx="9144000" cy="6858000" type="screen4x3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9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90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68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950200"/>
            <a:ext cx="8640000" cy="2724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07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953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34205"/>
            <a:ext cx="8640000" cy="4172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83386" y="1283904"/>
            <a:ext cx="4553384" cy="400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925" y="1971301"/>
            <a:ext cx="2962557" cy="400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07356" y="2696887"/>
            <a:ext cx="276251" cy="295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595995"/>
            <a:ext cx="8640000" cy="2076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149539" y="5380708"/>
            <a:ext cx="4477177" cy="401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730399" y="6069725"/>
            <a:ext cx="6963439" cy="401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5655294" y="5380708"/>
            <a:ext cx="2362425" cy="401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117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40410" y="1889864"/>
            <a:ext cx="276251" cy="295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33" r="7247"/>
          <a:stretch>
            <a:fillRect/>
          </a:stretch>
        </p:blipFill>
        <p:spPr>
          <a:xfrm>
            <a:off x="467360" y="120015"/>
            <a:ext cx="3240000" cy="4212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0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51" r="6891"/>
          <a:stretch>
            <a:fillRect/>
          </a:stretch>
        </p:blipFill>
        <p:spPr>
          <a:xfrm>
            <a:off x="467360" y="4286885"/>
            <a:ext cx="3240000" cy="2450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97" r="6538"/>
          <a:stretch>
            <a:fillRect/>
          </a:stretch>
        </p:blipFill>
        <p:spPr>
          <a:xfrm>
            <a:off x="433705" y="1080135"/>
            <a:ext cx="3600000" cy="4701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60" r="5808"/>
          <a:stretch>
            <a:fillRect/>
          </a:stretch>
        </p:blipFill>
        <p:spPr>
          <a:xfrm>
            <a:off x="382270" y="793115"/>
            <a:ext cx="342592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2625" y="1976400"/>
            <a:ext cx="5238750" cy="15005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3848400"/>
            <a:ext cx="5353050" cy="8909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9470"/>
            <a:ext cx="8640000" cy="338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531457" y="1698033"/>
            <a:ext cx="219095" cy="21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93710"/>
            <a:ext cx="8640000" cy="2460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/>
        </p:nvSpPr>
        <p:spPr bwMode="white">
          <a:xfrm>
            <a:off x="3226187" y="4704117"/>
            <a:ext cx="609658" cy="267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7084180" y="4704117"/>
            <a:ext cx="619184" cy="267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5045636" y="5190536"/>
            <a:ext cx="600132" cy="247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3826319" y="6125222"/>
            <a:ext cx="609658" cy="267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09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16705" y="2625451"/>
            <a:ext cx="2029018" cy="276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83872" y="3579434"/>
            <a:ext cx="1181212" cy="267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995" y="3973060"/>
            <a:ext cx="8640000" cy="2384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026927" y="5928325"/>
            <a:ext cx="1590826" cy="276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160290" y="5460969"/>
            <a:ext cx="7649305" cy="26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35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49539" y="2156823"/>
            <a:ext cx="1466990" cy="276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17010" y="3128645"/>
            <a:ext cx="297815" cy="278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98447" y="3128823"/>
            <a:ext cx="257199" cy="209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69164" y="3605294"/>
            <a:ext cx="209570" cy="209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35360" y="4081764"/>
            <a:ext cx="228621" cy="209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1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5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28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35625" y="1939114"/>
            <a:ext cx="866857" cy="381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17411" y="1929569"/>
            <a:ext cx="866857" cy="400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22196" y="2635952"/>
            <a:ext cx="876383" cy="391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78205" y="3332790"/>
            <a:ext cx="876383" cy="391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06694" y="4077356"/>
            <a:ext cx="352458" cy="295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60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9969" y="1929278"/>
            <a:ext cx="7077750" cy="400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925" y="2664047"/>
            <a:ext cx="7220639" cy="391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9020" y="4792016"/>
            <a:ext cx="6820551" cy="400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7</cp:revision>
  <dcterms:created xsi:type="dcterms:W3CDTF">2022-08-10T03:47:00Z</dcterms:created>
  <dcterms:modified xsi:type="dcterms:W3CDTF">2022-08-12T05:11:33Z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  <property fmtid="{D5CDD505-2E9C-101B-9397-08002B2CF9AE}" pid="3" name="ICV">
    <vt:lpwstr>6DE9D705858049319277853C741A48FC</vt:lpwstr>
  </property>
</Properties>
</file>