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5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2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0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1976400"/>
            <a:ext cx="5196205" cy="1504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10" y="3848400"/>
            <a:ext cx="644398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2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2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0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78445"/>
            <a:ext cx="8640000" cy="286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2022-08-11T14:18:12Z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