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5" r:id="rId4"/>
    <p:sldId id="265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8" r:id="rId23"/>
    <p:sldId id="289" r:id="rId24"/>
    <p:sldId id="284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584" y="1280331"/>
            <a:ext cx="295303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5812" y="3350425"/>
            <a:ext cx="2190959" cy="400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056355"/>
            <a:ext cx="1705137" cy="39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2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1880493"/>
            <a:ext cx="5991797" cy="4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3475" y="2576161"/>
            <a:ext cx="1724189" cy="4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9528" y="3281358"/>
            <a:ext cx="457243" cy="4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986555"/>
            <a:ext cx="4629592" cy="4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7830" y="4729871"/>
            <a:ext cx="342932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1071" y="4729871"/>
            <a:ext cx="314355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640000" cy="289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4093710"/>
            <a:ext cx="8640000" cy="2712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3979946"/>
            <a:ext cx="838280" cy="40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4695393"/>
            <a:ext cx="866857" cy="38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6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8403" y="3418245"/>
            <a:ext cx="190518" cy="1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6463" y="3551859"/>
            <a:ext cx="133362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001" y="3666385"/>
            <a:ext cx="123836" cy="1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3685473"/>
            <a:ext cx="133362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4563508"/>
            <a:ext cx="200044" cy="1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248" y="4601683"/>
            <a:ext cx="133362" cy="1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2615" y="5260210"/>
            <a:ext cx="419140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78822" y="5565613"/>
            <a:ext cx="133362" cy="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344"/>
          <a:stretch>
            <a:fillRect/>
          </a:stretch>
        </p:blipFill>
        <p:spPr>
          <a:xfrm>
            <a:off x="215900" y="1080135"/>
            <a:ext cx="8639810" cy="3443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1213458"/>
            <a:ext cx="857331" cy="37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5856" y="1213458"/>
            <a:ext cx="847805" cy="37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140" y="3291605"/>
            <a:ext cx="857331" cy="4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3" y="3301138"/>
            <a:ext cx="866857" cy="37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797550"/>
            <a:ext cx="8640000" cy="289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647"/>
          <a:stretch>
            <a:fillRect/>
          </a:stretch>
        </p:blipFill>
        <p:spPr>
          <a:xfrm>
            <a:off x="215900" y="1080000"/>
            <a:ext cx="8639810" cy="68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5250" y="1251879"/>
            <a:ext cx="276251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2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171" y="1232562"/>
            <a:ext cx="4200926" cy="39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1148" y="1957236"/>
            <a:ext cx="904961" cy="381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91" y="2672374"/>
            <a:ext cx="1305049" cy="381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1" r="6434"/>
          <a:stretch>
            <a:fillRect/>
          </a:stretch>
        </p:blipFill>
        <p:spPr>
          <a:xfrm>
            <a:off x="395605" y="263525"/>
            <a:ext cx="3600000" cy="3962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0" r="6873"/>
          <a:stretch>
            <a:fillRect/>
          </a:stretch>
        </p:blipFill>
        <p:spPr>
          <a:xfrm>
            <a:off x="395605" y="4148455"/>
            <a:ext cx="3600000" cy="2624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1976400"/>
            <a:ext cx="5196205" cy="1504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8" y="3848400"/>
            <a:ext cx="3629025" cy="843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1" r="13177"/>
          <a:stretch>
            <a:fillRect/>
          </a:stretch>
        </p:blipFill>
        <p:spPr>
          <a:xfrm>
            <a:off x="500380" y="1080135"/>
            <a:ext cx="3600000" cy="293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5" r="6588"/>
          <a:stretch>
            <a:fillRect/>
          </a:stretch>
        </p:blipFill>
        <p:spPr>
          <a:xfrm>
            <a:off x="433705" y="1080135"/>
            <a:ext cx="3600000" cy="489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0" r="5113" b="17550"/>
          <a:stretch>
            <a:fillRect/>
          </a:stretch>
        </p:blipFill>
        <p:spPr>
          <a:xfrm>
            <a:off x="361950" y="1080135"/>
            <a:ext cx="3600000" cy="5047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45680" y="2139656"/>
            <a:ext cx="228621" cy="2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91425"/>
            <a:ext cx="8640000" cy="248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2597477" y="4231300"/>
            <a:ext cx="314355" cy="24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998006" y="4221750"/>
            <a:ext cx="609658" cy="2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827201" y="4212199"/>
            <a:ext cx="600132" cy="27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7074654" y="4699269"/>
            <a:ext cx="600132" cy="2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2254544" y="5176788"/>
            <a:ext cx="323880" cy="2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6341159" y="5176788"/>
            <a:ext cx="609658" cy="2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746" y="1709919"/>
            <a:ext cx="323880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1700375"/>
            <a:ext cx="323880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1719463"/>
            <a:ext cx="323880" cy="24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8998" y="1709919"/>
            <a:ext cx="333406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136" y="1709919"/>
            <a:ext cx="323880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7719" y="1709919"/>
            <a:ext cx="323880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20825" y="2196465"/>
            <a:ext cx="365125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9329" y="2187131"/>
            <a:ext cx="323880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8690" y="2196675"/>
            <a:ext cx="304829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02747" y="2187131"/>
            <a:ext cx="323880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60388" y="2187131"/>
            <a:ext cx="323880" cy="27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08194" y="2196675"/>
            <a:ext cx="323880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31237" y="2664343"/>
            <a:ext cx="1200264" cy="27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54897" y="3637855"/>
            <a:ext cx="1152635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7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4610" y="1708981"/>
            <a:ext cx="228621" cy="209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3566025"/>
            <a:ext cx="8640000" cy="238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065913" y="4111165"/>
            <a:ext cx="209570" cy="21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40807" y="1710403"/>
            <a:ext cx="609658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5217" y="1710403"/>
            <a:ext cx="895435" cy="27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7565" y="2197533"/>
            <a:ext cx="1181212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2306" y="2675111"/>
            <a:ext cx="1219316" cy="27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40762" y="2675111"/>
            <a:ext cx="1228842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8271" y="2675111"/>
            <a:ext cx="1228842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11920" y="3152689"/>
            <a:ext cx="1190738" cy="27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12273" y="3152689"/>
            <a:ext cx="1209790" cy="27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70134" y="3162241"/>
            <a:ext cx="723969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6176" y="3639819"/>
            <a:ext cx="1886130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98315" y="3639819"/>
            <a:ext cx="1171686" cy="26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3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