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73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</p:sldIdLst>
  <p:sldSz cx="9144000" cy="6858000" type="screen4x3"/>
  <p:notesSz cx="6858000" cy="9144000"/>
  <p:custDataLst>
    <p:tags r:id="rId20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1080" y="42"/>
      </p:cViewPr>
      <p:guideLst>
        <p:guide orient="horz" pos="2160"/>
        <p:guide pos="285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0" Type="http://schemas.openxmlformats.org/officeDocument/2006/relationships/tags" Target="tags/tag1.xml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49360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635801" y="4427665"/>
            <a:ext cx="2124277" cy="4005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635801" y="5963204"/>
            <a:ext cx="2143329" cy="3910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160466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854676" y="1242376"/>
            <a:ext cx="857331" cy="3820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987819" y="2006500"/>
            <a:ext cx="2124277" cy="3820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6645782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029320" y="1761526"/>
            <a:ext cx="234470" cy="2345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31111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625834" y="4341043"/>
            <a:ext cx="4658169" cy="4004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635360" y="5122930"/>
            <a:ext cx="3800837" cy="3814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635360" y="5876212"/>
            <a:ext cx="4858213" cy="4100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86280" y="1976120"/>
            <a:ext cx="5172075" cy="156718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9363" y="3848400"/>
            <a:ext cx="4105275" cy="96710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00276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7855779" y="2747589"/>
            <a:ext cx="390562" cy="3811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855779" y="4148364"/>
            <a:ext cx="390562" cy="3811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912934" y="5596784"/>
            <a:ext cx="333406" cy="2763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20247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169914" y="2672266"/>
            <a:ext cx="390562" cy="3718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03423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4407400" y="4092911"/>
            <a:ext cx="876383" cy="4004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931766" y="4798466"/>
            <a:ext cx="1771819" cy="3909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444842" y="5504021"/>
            <a:ext cx="3372171" cy="3909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86321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30399" y="2587962"/>
            <a:ext cx="2114751" cy="4008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864202" y="2587962"/>
            <a:ext cx="2562469" cy="4008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30399" y="3294222"/>
            <a:ext cx="6858654" cy="4008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445724" y="2587962"/>
            <a:ext cx="2562469" cy="3913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407841" y="1872157"/>
            <a:ext cx="1647982" cy="4008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00276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7855779" y="4081660"/>
            <a:ext cx="457243" cy="4002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855779" y="4796341"/>
            <a:ext cx="457243" cy="4002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855779" y="5491964"/>
            <a:ext cx="457243" cy="4002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44844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368635" y="2604176"/>
            <a:ext cx="1914707" cy="3905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359109" y="4004513"/>
            <a:ext cx="4448599" cy="4000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778910" y="1899244"/>
            <a:ext cx="1905181" cy="3905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798183" y="3309107"/>
            <a:ext cx="2238588" cy="3905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722196" y="1899244"/>
            <a:ext cx="1314575" cy="3905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03312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721755" y="1909817"/>
            <a:ext cx="3181653" cy="4006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912273" y="2682405"/>
            <a:ext cx="3114972" cy="3910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378160" y="3445455"/>
            <a:ext cx="1019272" cy="3910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tags/tag1.xml><?xml version="1.0" encoding="utf-8"?>
<p:tagLst xmlns:p="http://schemas.openxmlformats.org/presentationml/2006/main">
  <p:tag name="COMMONDATA" val="eyJoZGlkIjoiNTllYThlNGVmZDdlZTAxYTFhOTExZDA1ZjU4Y2I4ZTg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1" baseType="lpstr">
      <vt:lpstr>Arial</vt:lpstr>
      <vt:lpstr>宋体</vt:lpstr>
      <vt:lpstr>Wingdings</vt:lpstr>
      <vt:lpstr>微软雅黑</vt:lpstr>
      <vt:lpstr>Calibri</vt:lpstr>
      <vt:lpstr>Arial Unicode MS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liangyuan</cp:lastModifiedBy>
  <cp:revision>6</cp:revision>
  <dcterms:created xsi:type="dcterms:W3CDTF">2022-08-10T03:47:00Z</dcterms:created>
  <dcterms:modified xsi:type="dcterms:W3CDTF">2022-08-11T13:50:33Z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6DE9D705858049319277853C741A48FC</vt:lpwstr>
  </property>
</Properties>
</file>