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9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0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6280" y="1976120"/>
            <a:ext cx="5172075" cy="1567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3848400"/>
            <a:ext cx="6386830" cy="9099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1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9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5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85" y="3878445"/>
            <a:ext cx="8640000" cy="129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1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2022-08-11T13:54:38Z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