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2" r:id="rId4"/>
    <p:sldId id="266" r:id="rId5"/>
    <p:sldId id="267" r:id="rId6"/>
    <p:sldId id="269" r:id="rId7"/>
    <p:sldId id="270" r:id="rId8"/>
    <p:sldId id="283" r:id="rId9"/>
    <p:sldId id="284" r:id="rId10"/>
    <p:sldId id="285" r:id="rId11"/>
    <p:sldId id="271" r:id="rId12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27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86280" y="1976120"/>
            <a:ext cx="5172075" cy="15671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0135" y="3848400"/>
            <a:ext cx="4443730" cy="10191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356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683651" y="1213692"/>
            <a:ext cx="228621" cy="219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271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35536" y="2243158"/>
            <a:ext cx="609658" cy="266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12317" y="2233624"/>
            <a:ext cx="609658" cy="276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08149" y="2233624"/>
            <a:ext cx="609658" cy="276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59065" y="3253771"/>
            <a:ext cx="1457464" cy="266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407400" y="3253771"/>
            <a:ext cx="600132" cy="266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817455" y="3253771"/>
            <a:ext cx="1171686" cy="276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59065" y="3768612"/>
            <a:ext cx="1457464" cy="266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407400" y="3768612"/>
            <a:ext cx="600132" cy="276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817455" y="3768612"/>
            <a:ext cx="1171686" cy="276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3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237220"/>
            <a:ext cx="8640000" cy="21186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Rectangle 3"/>
          <p:cNvSpPr/>
          <p:nvPr/>
        </p:nvSpPr>
        <p:spPr bwMode="white">
          <a:xfrm>
            <a:off x="8189186" y="5391999"/>
            <a:ext cx="333406" cy="276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4"/>
          <p:cNvSpPr/>
          <p:nvPr/>
        </p:nvSpPr>
        <p:spPr bwMode="white">
          <a:xfrm>
            <a:off x="8189186" y="5907355"/>
            <a:ext cx="333406" cy="276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bldLvl="0" animBg="1"/>
      <p:bldP spid="1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441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046297" y="2234295"/>
            <a:ext cx="333406" cy="276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03409" y="3255036"/>
            <a:ext cx="619184" cy="276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046297" y="3760636"/>
            <a:ext cx="333406" cy="276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046297" y="4275776"/>
            <a:ext cx="333406" cy="267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127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636022" y="3272260"/>
            <a:ext cx="219095" cy="209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12538" y="3272260"/>
            <a:ext cx="238147" cy="209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41159" y="3786965"/>
            <a:ext cx="257199" cy="209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88524" y="4292138"/>
            <a:ext cx="228621" cy="209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48" r="6865"/>
          <a:stretch>
            <a:fillRect/>
          </a:stretch>
        </p:blipFill>
        <p:spPr>
          <a:xfrm>
            <a:off x="525780" y="147320"/>
            <a:ext cx="2880000" cy="30044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0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753" r="5908"/>
          <a:stretch>
            <a:fillRect/>
          </a:stretch>
        </p:blipFill>
        <p:spPr>
          <a:xfrm>
            <a:off x="467360" y="3140075"/>
            <a:ext cx="2880000" cy="36308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81" r="6096"/>
          <a:stretch>
            <a:fillRect/>
          </a:stretch>
        </p:blipFill>
        <p:spPr>
          <a:xfrm>
            <a:off x="387350" y="1080135"/>
            <a:ext cx="3240000" cy="44441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773" r="6733"/>
          <a:stretch>
            <a:fillRect/>
          </a:stretch>
        </p:blipFill>
        <p:spPr>
          <a:xfrm>
            <a:off x="520700" y="721360"/>
            <a:ext cx="3240000" cy="33036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23" r="5851" b="11076"/>
          <a:stretch>
            <a:fillRect/>
          </a:stretch>
        </p:blipFill>
        <p:spPr>
          <a:xfrm>
            <a:off x="505460" y="4093845"/>
            <a:ext cx="3240000" cy="25534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NTllYThlNGVmZDdlZTAxYTFhOTExZDA1ZjU4Y2I4ZTg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liangyuan</cp:lastModifiedBy>
  <cp:revision>8</cp:revision>
  <dcterms:created xsi:type="dcterms:W3CDTF">2022-08-10T03:47:00Z</dcterms:created>
  <dcterms:modified xsi:type="dcterms:W3CDTF">2022-08-11T13:48:45Z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6DE9D705858049319277853C741A48FC</vt:lpwstr>
  </property>
</Properties>
</file>