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5" r:id="rId22"/>
    <p:sldId id="281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2196" y="2004983"/>
            <a:ext cx="1305049" cy="40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758319"/>
            <a:ext cx="1285997" cy="381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4999258"/>
            <a:ext cx="1924233" cy="39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5195" y="4989722"/>
            <a:ext cx="4991576" cy="40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5733523"/>
            <a:ext cx="6534773" cy="40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920000" cy="4787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000" y="5444990"/>
            <a:ext cx="7920000" cy="1297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1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87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6417" y="1606153"/>
            <a:ext cx="6735607" cy="1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092" y="2326153"/>
            <a:ext cx="7593705" cy="1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092" y="3046153"/>
            <a:ext cx="7593705" cy="1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092" y="3775384"/>
            <a:ext cx="7593705" cy="1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092" y="4495384"/>
            <a:ext cx="6984732" cy="12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2229" y="1261045"/>
            <a:ext cx="895435" cy="39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3618" y="1261045"/>
            <a:ext cx="1333627" cy="38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1966167"/>
            <a:ext cx="1285997" cy="39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4246" y="1966167"/>
            <a:ext cx="1676560" cy="39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9947" y="2690348"/>
            <a:ext cx="885909" cy="38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969" y="4843831"/>
            <a:ext cx="876383" cy="38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7345" y="4834303"/>
            <a:ext cx="876383" cy="38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45195" y="4834303"/>
            <a:ext cx="866857" cy="39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02571" y="4834303"/>
            <a:ext cx="866857" cy="39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40895" y="4843831"/>
            <a:ext cx="876383" cy="371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98271" y="4834303"/>
            <a:ext cx="438191" cy="400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36507" y="4824774"/>
            <a:ext cx="866857" cy="39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5977" y="1910333"/>
            <a:ext cx="1343153" cy="40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2957" y="2616594"/>
            <a:ext cx="4315237" cy="40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341943"/>
            <a:ext cx="1295523" cy="39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9" r="6928"/>
          <a:stretch>
            <a:fillRect/>
          </a:stretch>
        </p:blipFill>
        <p:spPr>
          <a:xfrm>
            <a:off x="433705" y="1080135"/>
            <a:ext cx="3780000" cy="5520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32" r="7312"/>
          <a:stretch>
            <a:fillRect/>
          </a:stretch>
        </p:blipFill>
        <p:spPr>
          <a:xfrm>
            <a:off x="382270" y="864870"/>
            <a:ext cx="3780000" cy="5955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6" r="7083"/>
          <a:stretch>
            <a:fillRect/>
          </a:stretch>
        </p:blipFill>
        <p:spPr>
          <a:xfrm>
            <a:off x="433705" y="1080135"/>
            <a:ext cx="3780000" cy="4990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6280" y="1976120"/>
            <a:ext cx="5172075" cy="1567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773" y="3848735"/>
            <a:ext cx="4148455" cy="10337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8" r="6002" b="5049"/>
          <a:stretch>
            <a:fillRect/>
          </a:stretch>
        </p:blipFill>
        <p:spPr>
          <a:xfrm>
            <a:off x="438785" y="1080135"/>
            <a:ext cx="3780000" cy="3875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45680" y="2185049"/>
            <a:ext cx="257199" cy="20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1964" y="1728205"/>
            <a:ext cx="314355" cy="26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6452" y="2233424"/>
            <a:ext cx="619184" cy="26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3662" y="2233424"/>
            <a:ext cx="590606" cy="27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894" y="2748176"/>
            <a:ext cx="333406" cy="26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3861" y="2748176"/>
            <a:ext cx="323880" cy="26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55647" y="3262928"/>
            <a:ext cx="333406" cy="25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92515" y="3768147"/>
            <a:ext cx="323880" cy="27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97212" y="4273366"/>
            <a:ext cx="609658" cy="27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4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2262" y="1766507"/>
            <a:ext cx="228621" cy="20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7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26540" y="3246360"/>
            <a:ext cx="619184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3530" y="3246360"/>
            <a:ext cx="1495567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1534" y="3761706"/>
            <a:ext cx="638235" cy="27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4257" y="3771249"/>
            <a:ext cx="314355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2427" y="4277051"/>
            <a:ext cx="1466990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4719820"/>
            <a:ext cx="8640000" cy="94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8199937" y="4844207"/>
            <a:ext cx="219095" cy="21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3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6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2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0156" y="1203839"/>
            <a:ext cx="4067563" cy="40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1956401"/>
            <a:ext cx="866857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4092" y="1956401"/>
            <a:ext cx="885909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9528" y="3451999"/>
            <a:ext cx="447717" cy="38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4214087"/>
            <a:ext cx="447717" cy="371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5768" y="4195035"/>
            <a:ext cx="1743241" cy="40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31369" y="4938071"/>
            <a:ext cx="2000441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2022-08-11T13:34:22Z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