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5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36727" y="1823017"/>
            <a:ext cx="1380495" cy="32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1404" y="2394569"/>
            <a:ext cx="1437619" cy="32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6850" y="3537585"/>
            <a:ext cx="139954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8016" y="4099700"/>
            <a:ext cx="1399537" cy="32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8680" y="4680585"/>
            <a:ext cx="1732915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28264" y="4680778"/>
            <a:ext cx="2094545" cy="32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bldLvl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8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03173" y="2625528"/>
            <a:ext cx="3703537" cy="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5865" y="3145155"/>
            <a:ext cx="2941955" cy="112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4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1718718"/>
            <a:ext cx="723570" cy="32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2132" y="1718718"/>
            <a:ext cx="714049" cy="32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1851" y="3387011"/>
            <a:ext cx="238016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5013190"/>
            <a:ext cx="11520000" cy="1123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75995" y="5704363"/>
            <a:ext cx="5626710" cy="32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052695"/>
            <a:ext cx="11520000" cy="4964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2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3860665"/>
            <a:ext cx="11520000" cy="58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9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3834" y="3385631"/>
            <a:ext cx="171371" cy="8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53375" y="3385185"/>
            <a:ext cx="322580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9190" y="3990975"/>
            <a:ext cx="333375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3404" y="4233570"/>
            <a:ext cx="123768" cy="9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0892" y="4204988"/>
            <a:ext cx="180892" cy="12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0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12892" y="1833273"/>
            <a:ext cx="257057" cy="25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6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3338" y="2244433"/>
            <a:ext cx="1390016" cy="32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12628" y="2244433"/>
            <a:ext cx="2970446" cy="32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867" y="2788472"/>
            <a:ext cx="2760991" cy="32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8826" y="2778928"/>
            <a:ext cx="3817785" cy="33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08290" y="3332480"/>
            <a:ext cx="71374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92945" y="3332480"/>
            <a:ext cx="139954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2132" y="3867005"/>
            <a:ext cx="714049" cy="32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4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813804"/>
            <a:ext cx="3960595" cy="3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0363" y="3347282"/>
            <a:ext cx="7645090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0644" y="4433291"/>
            <a:ext cx="2722909" cy="3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909" y="4976295"/>
            <a:ext cx="695008" cy="3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8743" y="4966769"/>
            <a:ext cx="2408727" cy="3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64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4845" y="2642870"/>
            <a:ext cx="5781675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2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556826" y="1832227"/>
            <a:ext cx="485553" cy="42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2085" y="1812925"/>
            <a:ext cx="52578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89190" y="1803661"/>
            <a:ext cx="504595" cy="47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35735" y="1822705"/>
            <a:ext cx="495074" cy="42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42776" y="2679673"/>
            <a:ext cx="514115" cy="45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66347" y="2717760"/>
            <a:ext cx="466512" cy="380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94380" y="2679673"/>
            <a:ext cx="504595" cy="48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50446" y="2689195"/>
            <a:ext cx="1199603" cy="45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38644" y="3584250"/>
            <a:ext cx="456991" cy="42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52694" y="3603294"/>
            <a:ext cx="485553" cy="40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80198" y="3593772"/>
            <a:ext cx="533157" cy="418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507900" y="3622337"/>
            <a:ext cx="466512" cy="36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202909" y="3574728"/>
            <a:ext cx="418909" cy="44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7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60628" y="1785338"/>
            <a:ext cx="257057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3206" y="3405710"/>
            <a:ext cx="257057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76793" y="1900366"/>
            <a:ext cx="380826" cy="31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38314" y="1890827"/>
            <a:ext cx="390347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0727" y="1900366"/>
            <a:ext cx="380826" cy="31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51475" y="1875790"/>
            <a:ext cx="36195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84330" y="1900366"/>
            <a:ext cx="390347" cy="31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22148" y="1890827"/>
            <a:ext cx="371305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88270" y="1900555"/>
            <a:ext cx="381000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86314" y="2682575"/>
            <a:ext cx="371305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47834" y="2692114"/>
            <a:ext cx="380826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80535" y="2692400"/>
            <a:ext cx="37147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41950" y="2692400"/>
            <a:ext cx="37147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451107" y="2682575"/>
            <a:ext cx="380826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622148" y="2692114"/>
            <a:ext cx="361785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631008" y="2682575"/>
            <a:ext cx="371305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319140" y="3340776"/>
            <a:ext cx="1399537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309619" y="3884507"/>
            <a:ext cx="1409057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879867" y="4428238"/>
            <a:ext cx="1399537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bldLvl="0" animBg="1"/>
      <p:bldP spid="17" grpId="0" bldLvl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47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27140" y="1784748"/>
            <a:ext cx="304661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924675"/>
            <a:ext cx="11520000" cy="169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254105" y="3602990"/>
            <a:ext cx="44259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0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41190" y="1223051"/>
            <a:ext cx="295140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07900" y="2357930"/>
            <a:ext cx="238016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4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232015" y="2908300"/>
            <a:ext cx="104711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08290" y="3376295"/>
            <a:ext cx="1056640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9125" y="4051300"/>
            <a:ext cx="105664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94935" y="4622800"/>
            <a:ext cx="1056640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5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2233748"/>
            <a:ext cx="6293157" cy="32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834" y="3950067"/>
            <a:ext cx="6131305" cy="32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5834" y="5084745"/>
            <a:ext cx="4293818" cy="32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jQ0ZTc2YmYwMzc3NTkxZDNkZWI4N2QzY2JjNDhjOD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7</cp:revision>
  <dcterms:created xsi:type="dcterms:W3CDTF">2022-08-10T03:47:00Z</dcterms:created>
  <dcterms:modified xsi:type="dcterms:W3CDTF">2022-08-12T02:41:02Z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