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0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5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9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13910" y="3376930"/>
            <a:ext cx="6997700" cy="249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1990" y="3922395"/>
            <a:ext cx="2627630" cy="156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59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42776" y="1851942"/>
            <a:ext cx="1390016" cy="314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22942" y="1842412"/>
            <a:ext cx="1390016" cy="324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93586" y="1851942"/>
            <a:ext cx="1390016" cy="314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90955" y="3052445"/>
            <a:ext cx="7502525" cy="350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77920" y="3625215"/>
            <a:ext cx="549910" cy="405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33970" y="3667125"/>
            <a:ext cx="631190" cy="250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235" y="4220710"/>
            <a:ext cx="11520000" cy="1791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1266474" y="5564564"/>
            <a:ext cx="5655272" cy="324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7" grpId="0" bldLvl="0" animBg="1"/>
      <p:bldP spid="9" grpId="0" bldLvl="0" animBg="1"/>
      <p:bldP spid="1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37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651041" y="6493222"/>
            <a:ext cx="1342413" cy="95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0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57421" y="1470713"/>
            <a:ext cx="695008" cy="95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38710" y="2642852"/>
            <a:ext cx="695008" cy="104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38710" y="3824522"/>
            <a:ext cx="695008" cy="104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4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42909" y="1575559"/>
            <a:ext cx="714049" cy="104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09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43504" y="1841970"/>
            <a:ext cx="704528" cy="323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66082" y="1841970"/>
            <a:ext cx="723570" cy="323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98181" y="1841970"/>
            <a:ext cx="714049" cy="314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28661" y="3013498"/>
            <a:ext cx="390347" cy="333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28661" y="3613550"/>
            <a:ext cx="390347" cy="323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49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75801" y="1794644"/>
            <a:ext cx="238016" cy="25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75801" y="2976190"/>
            <a:ext cx="238016" cy="247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00760" y="5310696"/>
            <a:ext cx="3589289" cy="323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20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0875" y="2562225"/>
            <a:ext cx="5810250" cy="1733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427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879537" y="1841890"/>
            <a:ext cx="418909" cy="219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14545" y="1841890"/>
            <a:ext cx="523636" cy="466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19074" y="1832366"/>
            <a:ext cx="495074" cy="485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27404" y="1870460"/>
            <a:ext cx="533157" cy="438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79537" y="2051409"/>
            <a:ext cx="447471" cy="228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688462" y="2775205"/>
            <a:ext cx="485553" cy="485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373950" y="2775205"/>
            <a:ext cx="533157" cy="457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423867" y="4337080"/>
            <a:ext cx="523636" cy="390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128396" y="4337080"/>
            <a:ext cx="514115" cy="399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441586" y="4327556"/>
            <a:ext cx="466512" cy="438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127074" y="4327556"/>
            <a:ext cx="437950" cy="447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214413" y="5318013"/>
            <a:ext cx="533157" cy="380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919220" y="5270500"/>
            <a:ext cx="48577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499041" y="5279918"/>
            <a:ext cx="504595" cy="428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7146446" y="5270395"/>
            <a:ext cx="523636" cy="466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bldLvl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97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804363" y="1184963"/>
            <a:ext cx="894942" cy="314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22030" y="1668780"/>
            <a:ext cx="390525" cy="537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72055" y="2388235"/>
            <a:ext cx="328295" cy="45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31990" y="2883535"/>
            <a:ext cx="396240" cy="601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45370" y="2883535"/>
            <a:ext cx="414655" cy="601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66235" y="3683635"/>
            <a:ext cx="457200" cy="450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185410" y="4292600"/>
            <a:ext cx="33337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55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7451107" y="1795253"/>
            <a:ext cx="257057" cy="247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8790" y="3500620"/>
            <a:ext cx="11520000" cy="1835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7444343" y="3624899"/>
            <a:ext cx="247537" cy="258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10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1225" y="5228455"/>
            <a:ext cx="11520000" cy="1228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76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28132" y="1785765"/>
            <a:ext cx="247537" cy="257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54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852958" y="2464210"/>
            <a:ext cx="380826" cy="315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80970" y="2429510"/>
            <a:ext cx="371475" cy="408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94935" y="2407285"/>
            <a:ext cx="381000" cy="372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23008" y="2454664"/>
            <a:ext cx="380826" cy="334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94049" y="2464210"/>
            <a:ext cx="371305" cy="315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355570" y="2454664"/>
            <a:ext cx="371305" cy="324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193020" y="2420620"/>
            <a:ext cx="371475" cy="368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021060" y="2454910"/>
            <a:ext cx="352425" cy="369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957685" y="3705227"/>
            <a:ext cx="695008" cy="324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775801" y="3705227"/>
            <a:ext cx="723570" cy="324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279404" y="3705227"/>
            <a:ext cx="704528" cy="315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754776" y="3705227"/>
            <a:ext cx="723570" cy="324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ldLvl="0" animBg="1"/>
      <p:bldP spid="9" grpId="0" bldLvl="0" animBg="1"/>
      <p:bldP spid="10" grpId="0" animBg="1"/>
      <p:bldP spid="11" grpId="0" animBg="1"/>
      <p:bldP spid="12" grpId="0" animBg="1"/>
      <p:bldP spid="14" grpId="0" bldLvl="0" animBg="1"/>
      <p:bldP spid="15" grpId="0" animBg="1"/>
      <p:bldP spid="16" grpId="0" animBg="1"/>
      <p:bldP spid="17" grpId="0" animBg="1"/>
      <p:bldP spid="18" grpId="0" animBg="1"/>
      <p:bldP spid="13" grpId="0" bldLvl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3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05355" y="2327764"/>
            <a:ext cx="2227834" cy="314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05305" y="3994785"/>
            <a:ext cx="10111105" cy="347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4436610"/>
            <a:ext cx="11520000" cy="2276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707795" y="5132066"/>
            <a:ext cx="3246545" cy="323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1707795" y="6246701"/>
            <a:ext cx="4608000" cy="323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8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72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967206" y="1738057"/>
            <a:ext cx="704528" cy="314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85190" y="1747594"/>
            <a:ext cx="380826" cy="295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14545" y="2853894"/>
            <a:ext cx="1390016" cy="324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13818" y="2853894"/>
            <a:ext cx="1390016" cy="324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117223" y="2853894"/>
            <a:ext cx="2456330" cy="324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67206" y="4522880"/>
            <a:ext cx="1056793" cy="333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833256" y="4532417"/>
            <a:ext cx="1056793" cy="314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708826" y="4532417"/>
            <a:ext cx="1047272" cy="324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565355" y="4532417"/>
            <a:ext cx="1056793" cy="324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p="http://schemas.openxmlformats.org/presentationml/2006/main">
  <p:tag name="COMMONDATA" val="eyJoZGlkIjoiNjQ0ZTc2YmYwMzc3NTkxZDNkZWI4N2QzY2JjNDhjOD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Dont1413988214</cp:lastModifiedBy>
  <cp:revision>7</cp:revision>
  <dcterms:created xsi:type="dcterms:W3CDTF">2022-08-10T03:47:00Z</dcterms:created>
  <dcterms:modified xsi:type="dcterms:W3CDTF">2022-08-12T01:22:12Z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