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4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1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3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75008" y="2328568"/>
            <a:ext cx="1037752" cy="314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69421" y="2328568"/>
            <a:ext cx="1037752" cy="314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4198" y="2900432"/>
            <a:ext cx="1018710" cy="304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1719" y="4034628"/>
            <a:ext cx="3789223" cy="314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9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94710" y="1623467"/>
            <a:ext cx="3665454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6528" y="2147865"/>
            <a:ext cx="3646413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45917" y="2147865"/>
            <a:ext cx="1390016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95570" y="2681797"/>
            <a:ext cx="1332892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17818" y="2681797"/>
            <a:ext cx="1351933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57157" y="3206195"/>
            <a:ext cx="2989487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51041" y="3206195"/>
            <a:ext cx="1018710" cy="305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79074" y="3206195"/>
            <a:ext cx="2008859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29123" y="3730593"/>
            <a:ext cx="1666115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90975" y="4264526"/>
            <a:ext cx="2323041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194710" y="4264526"/>
            <a:ext cx="2332561" cy="314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0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4320405"/>
            <a:ext cx="11520000" cy="217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1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37190" y="1146653"/>
            <a:ext cx="695008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22413" y="1146653"/>
            <a:ext cx="675966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23845" y="1698625"/>
            <a:ext cx="395605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4895" y="3260725"/>
            <a:ext cx="2037715" cy="321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8725" y="3260725"/>
            <a:ext cx="4379595" cy="33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56561" y="3784244"/>
            <a:ext cx="4303338" cy="31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64855"/>
            <a:ext cx="11520000" cy="2132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9812231" y="4450903"/>
            <a:ext cx="695008" cy="30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272198" y="6028454"/>
            <a:ext cx="4617520" cy="325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  <p:bldP spid="8" grpId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67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89719" y="1682134"/>
            <a:ext cx="1085355" cy="324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2647180"/>
            <a:ext cx="11520000" cy="3775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281545" y="3048000"/>
            <a:ext cx="4655820" cy="126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17270" y="3639185"/>
            <a:ext cx="10406380" cy="9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2616835" y="5253355"/>
            <a:ext cx="131445" cy="28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4196715" y="5156835"/>
            <a:ext cx="18288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5463540" y="5156835"/>
            <a:ext cx="17272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6743700" y="5156835"/>
            <a:ext cx="17272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7988300" y="5156835"/>
            <a:ext cx="18288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0"/>
          <p:cNvSpPr/>
          <p:nvPr/>
        </p:nvSpPr>
        <p:spPr bwMode="white">
          <a:xfrm>
            <a:off x="9243060" y="5174615"/>
            <a:ext cx="156845" cy="30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4911147" y="6098889"/>
            <a:ext cx="123768" cy="9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8881110" y="5985510"/>
            <a:ext cx="205105" cy="20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8881110" y="4783455"/>
            <a:ext cx="2990850" cy="22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1"/>
          <p:cNvSpPr/>
          <p:nvPr/>
        </p:nvSpPr>
        <p:spPr bwMode="white">
          <a:xfrm>
            <a:off x="779145" y="5553075"/>
            <a:ext cx="11092815" cy="19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14"/>
          <p:cNvSpPr/>
          <p:nvPr/>
        </p:nvSpPr>
        <p:spPr bwMode="white">
          <a:xfrm>
            <a:off x="779145" y="6269355"/>
            <a:ext cx="4189095" cy="29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0"/>
          <p:cNvSpPr/>
          <p:nvPr/>
        </p:nvSpPr>
        <p:spPr bwMode="white">
          <a:xfrm>
            <a:off x="11135995" y="5174615"/>
            <a:ext cx="315595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2279003" y="6099401"/>
            <a:ext cx="123768" cy="953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86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6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94578" y="3694905"/>
            <a:ext cx="733090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94115" y="3704448"/>
            <a:ext cx="1428099" cy="314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5355" y="4286599"/>
            <a:ext cx="2075504" cy="324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0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50705" y="1251585"/>
            <a:ext cx="1428115" cy="345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02247" y="1270652"/>
            <a:ext cx="380826" cy="28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9867" y="1833077"/>
            <a:ext cx="1056793" cy="32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1322" y="1852142"/>
            <a:ext cx="1390016" cy="305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5520" y="1833077"/>
            <a:ext cx="1437619" cy="3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45454" y="1833077"/>
            <a:ext cx="1437619" cy="32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9388" y="2433632"/>
            <a:ext cx="2227834" cy="32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91239" y="3615678"/>
            <a:ext cx="4436628" cy="333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7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2595245"/>
            <a:ext cx="5638800" cy="1666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0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57355" y="2299622"/>
            <a:ext cx="437950" cy="39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3801" y="2271037"/>
            <a:ext cx="466512" cy="4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7190" y="2290094"/>
            <a:ext cx="485553" cy="39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32198" y="2261509"/>
            <a:ext cx="495074" cy="438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91239" y="3061886"/>
            <a:ext cx="504595" cy="4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76727" y="3071414"/>
            <a:ext cx="437950" cy="39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64760" y="3052357"/>
            <a:ext cx="504595" cy="4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021685" y="3071414"/>
            <a:ext cx="504595" cy="381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04360" y="3803650"/>
            <a:ext cx="485775" cy="439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51900" y="3833678"/>
            <a:ext cx="523636" cy="438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726805" y="3823970"/>
            <a:ext cx="39052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374505" y="3823970"/>
            <a:ext cx="400050" cy="518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423206" y="4643583"/>
            <a:ext cx="514115" cy="381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099173" y="4605470"/>
            <a:ext cx="504595" cy="476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animBg="1"/>
      <p:bldP spid="16" grpId="0" bldLvl="0" animBg="1"/>
      <p:bldP spid="17" grpId="0" bldLvl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132320" y="1812925"/>
            <a:ext cx="447675" cy="35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428865"/>
            <a:ext cx="11520000" cy="277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892780" y="3581539"/>
            <a:ext cx="247537" cy="24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2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50909" y="1232442"/>
            <a:ext cx="238016" cy="238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0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99504" y="1203810"/>
            <a:ext cx="257057" cy="24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9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1983" y="1270907"/>
            <a:ext cx="257057" cy="24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36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433830" y="1851025"/>
            <a:ext cx="333375" cy="383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38446" y="1851225"/>
            <a:ext cx="361785" cy="30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7652" y="1851225"/>
            <a:ext cx="352264" cy="31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13157" y="1870268"/>
            <a:ext cx="361785" cy="28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36595" y="1851225"/>
            <a:ext cx="361785" cy="30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55480" y="1860550"/>
            <a:ext cx="371475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354945" y="1860550"/>
            <a:ext cx="361950" cy="32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72005" y="2689225"/>
            <a:ext cx="361950" cy="375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62148" y="2717664"/>
            <a:ext cx="371305" cy="276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80535" y="2708275"/>
            <a:ext cx="371475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336790" y="2708275"/>
            <a:ext cx="371475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136595" y="2708142"/>
            <a:ext cx="371305" cy="29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555173" y="2689100"/>
            <a:ext cx="371305" cy="32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354909" y="2689100"/>
            <a:ext cx="361785" cy="32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890049" y="3403198"/>
            <a:ext cx="1380495" cy="31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528264" y="3964955"/>
            <a:ext cx="1351933" cy="323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262347" y="5107511"/>
            <a:ext cx="1351933" cy="31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animBg="1"/>
      <p:bldP spid="16" grpId="0" bldLvl="0" animBg="1"/>
      <p:bldP spid="17" grpId="0" bldLvl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3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38710" y="2378788"/>
            <a:ext cx="6921520" cy="31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38710" y="3524778"/>
            <a:ext cx="5103074" cy="315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jQ0ZTc2YmYwMzc3NTkxZDNkZWI4N2QzY2JjNDhjOD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8</cp:revision>
  <dcterms:created xsi:type="dcterms:W3CDTF">2022-08-10T03:47:00Z</dcterms:created>
  <dcterms:modified xsi:type="dcterms:W3CDTF">2022-08-12T01:13:57Z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