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4011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70475"/>
            <a:ext cx="6992017" cy="4810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988820"/>
            <a:ext cx="4229100" cy="125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429000"/>
            <a:ext cx="6553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33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665" y="1722120"/>
            <a:ext cx="98996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8380" y="1740535"/>
            <a:ext cx="54546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2595" y="1740535"/>
            <a:ext cx="57848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8055" y="2292985"/>
            <a:ext cx="62484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7985" y="2292350"/>
            <a:ext cx="36893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0760" y="2292350"/>
            <a:ext cx="35306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68820"/>
            <a:ext cx="8640000" cy="160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911225" y="3698875"/>
            <a:ext cx="37147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739900" y="3698875"/>
            <a:ext cx="36195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388485" y="3698875"/>
            <a:ext cx="37147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5207635" y="3717925"/>
            <a:ext cx="37147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7188835" y="3698875"/>
            <a:ext cx="38100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8027035" y="3698875"/>
            <a:ext cx="371475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920750" y="4262120"/>
            <a:ext cx="36195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1758950" y="4271645"/>
            <a:ext cx="33337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3721735" y="4262120"/>
            <a:ext cx="371475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6531610" y="4281170"/>
            <a:ext cx="37147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7684135" y="4262120"/>
            <a:ext cx="37147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2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6727" y="1833258"/>
            <a:ext cx="695391" cy="314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7201" y="2967912"/>
            <a:ext cx="685865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7201" y="4665127"/>
            <a:ext cx="695391" cy="314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5592" y="3491524"/>
            <a:ext cx="247673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5823" y="3501056"/>
            <a:ext cx="257199" cy="23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076565"/>
            <a:ext cx="8640000" cy="1718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808299" y="4744916"/>
            <a:ext cx="295303" cy="24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321816" y="5317789"/>
            <a:ext cx="238147" cy="23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2301254"/>
            <a:ext cx="2848246" cy="31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5933" y="2864176"/>
            <a:ext cx="714443" cy="31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1611" y="3427098"/>
            <a:ext cx="704917" cy="31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4148955"/>
            <a:ext cx="8640000" cy="1142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46023" y="4811646"/>
            <a:ext cx="5486923" cy="32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59048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92017" cy="393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768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