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72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6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373662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24424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39975" y="1988820"/>
            <a:ext cx="4229100" cy="12573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685" y="3356610"/>
            <a:ext cx="5172075" cy="800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7373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312582" y="1194548"/>
            <a:ext cx="257199" cy="2481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2997065"/>
            <a:ext cx="8640000" cy="25508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3"/>
          <p:cNvSpPr/>
          <p:nvPr/>
        </p:nvSpPr>
        <p:spPr bwMode="white">
          <a:xfrm>
            <a:off x="957112" y="3914241"/>
            <a:ext cx="342932" cy="3152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1766814" y="3914241"/>
            <a:ext cx="361984" cy="305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4072084" y="3923795"/>
            <a:ext cx="381036" cy="2961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6"/>
          <p:cNvSpPr/>
          <p:nvPr/>
        </p:nvSpPr>
        <p:spPr bwMode="white">
          <a:xfrm>
            <a:off x="5243830" y="3914140"/>
            <a:ext cx="352425" cy="314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7"/>
          <p:cNvSpPr/>
          <p:nvPr/>
        </p:nvSpPr>
        <p:spPr bwMode="white">
          <a:xfrm>
            <a:off x="6882228" y="3914241"/>
            <a:ext cx="371510" cy="305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8"/>
          <p:cNvSpPr/>
          <p:nvPr/>
        </p:nvSpPr>
        <p:spPr bwMode="white">
          <a:xfrm>
            <a:off x="8034863" y="3914241"/>
            <a:ext cx="381036" cy="3152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9"/>
          <p:cNvSpPr/>
          <p:nvPr/>
        </p:nvSpPr>
        <p:spPr bwMode="white">
          <a:xfrm>
            <a:off x="1614400" y="4898295"/>
            <a:ext cx="352458" cy="2961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0"/>
          <p:cNvSpPr/>
          <p:nvPr/>
        </p:nvSpPr>
        <p:spPr bwMode="white">
          <a:xfrm>
            <a:off x="4738898" y="4888741"/>
            <a:ext cx="371510" cy="3152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1"/>
          <p:cNvSpPr/>
          <p:nvPr/>
        </p:nvSpPr>
        <p:spPr bwMode="white">
          <a:xfrm>
            <a:off x="7225160" y="4907849"/>
            <a:ext cx="352458" cy="2961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390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06738" y="2243896"/>
            <a:ext cx="704917" cy="3148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59153" y="2806765"/>
            <a:ext cx="371510" cy="3052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30375" y="3359785"/>
            <a:ext cx="704850" cy="498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797962" y="3360093"/>
            <a:ext cx="371510" cy="3052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8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605" y="4509000"/>
            <a:ext cx="8640000" cy="10127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/>
          <p:cNvSpPr/>
          <p:nvPr/>
        </p:nvSpPr>
        <p:spPr bwMode="white">
          <a:xfrm>
            <a:off x="1335574" y="4556770"/>
            <a:ext cx="695391" cy="3152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3"/>
          <p:cNvSpPr/>
          <p:nvPr/>
        </p:nvSpPr>
        <p:spPr bwMode="white">
          <a:xfrm>
            <a:off x="7689355" y="4556770"/>
            <a:ext cx="695391" cy="305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  <p:bldP spid="7" grpId="0" animBg="1"/>
      <p:bldP spid="9" grpId="0" bldLvl="0" animBg="1"/>
      <p:bldP spid="1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687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141556" y="2395218"/>
            <a:ext cx="285777" cy="2287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93710" y="2893695"/>
            <a:ext cx="445770" cy="339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103453" y="3481702"/>
            <a:ext cx="323880" cy="3049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280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197830" y="2301531"/>
            <a:ext cx="2895876" cy="3149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3717" y="2855038"/>
            <a:ext cx="1371730" cy="3149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084401" y="2855038"/>
            <a:ext cx="809702" cy="3149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63717" y="3408545"/>
            <a:ext cx="676339" cy="3149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988039" y="3408545"/>
            <a:ext cx="4762954" cy="3149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065128" y="3971594"/>
            <a:ext cx="1828974" cy="3149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63717" y="4515558"/>
            <a:ext cx="1990915" cy="3244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311479" y="5078608"/>
            <a:ext cx="6944388" cy="3149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447053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001543" cy="24100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571336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M2RlZjk2YWI1ZGQxMzYwMzg1MTY2NWU1Y2E3YTllMmU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Dont1413988214</cp:lastModifiedBy>
  <cp:revision>6</cp:revision>
  <dcterms:created xsi:type="dcterms:W3CDTF">2022-08-10T03:47:00Z</dcterms:created>
  <dcterms:modified xsi:type="dcterms:W3CDTF">2022-08-13T10:30:39Z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6DE9D705858049319277853C741A48FC</vt:lpwstr>
  </property>
</Properties>
</file>