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73" r:id="rId9"/>
    <p:sldId id="275" r:id="rId10"/>
    <p:sldId id="277" r:id="rId11"/>
    <p:sldId id="266" r:id="rId12"/>
    <p:sldId id="267" r:id="rId13"/>
    <p:sldId id="268" r:id="rId14"/>
    <p:sldId id="269" r:id="rId15"/>
    <p:sldId id="270" r:id="rId16"/>
    <p:sldId id="279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60350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15898" cy="236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15898" cy="521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650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43842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844675"/>
            <a:ext cx="418147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3429000"/>
            <a:ext cx="66675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0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74035" y="2513965"/>
            <a:ext cx="52514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7735" y="2579370"/>
            <a:ext cx="57975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679690"/>
            <a:ext cx="8640000" cy="2345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503805" y="3680460"/>
            <a:ext cx="847725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121660" y="4267835"/>
            <a:ext cx="818515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124960" y="4888865"/>
            <a:ext cx="45910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070090" y="4841875"/>
            <a:ext cx="45466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5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1744" y="1690780"/>
            <a:ext cx="381036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1690780"/>
            <a:ext cx="371510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1690780"/>
            <a:ext cx="371510" cy="30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4725" y="2253615"/>
            <a:ext cx="42037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1457" y="2244300"/>
            <a:ext cx="371510" cy="30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9351" y="2788276"/>
            <a:ext cx="695391" cy="30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97000" y="3332480"/>
            <a:ext cx="489585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8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1861403"/>
            <a:ext cx="361984" cy="29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4456" y="1851873"/>
            <a:ext cx="371510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9638" y="1851873"/>
            <a:ext cx="352458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5547" y="1851873"/>
            <a:ext cx="371510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1678" y="1851873"/>
            <a:ext cx="381036" cy="3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0046" y="1842344"/>
            <a:ext cx="371510" cy="32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59810" y="2395220"/>
            <a:ext cx="1352550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06650" y="2938145"/>
            <a:ext cx="1333500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12085" y="3406775"/>
            <a:ext cx="13620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4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4985" y="2790190"/>
            <a:ext cx="37084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9660" y="3954422"/>
            <a:ext cx="257199" cy="24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4383905"/>
            <a:ext cx="8640000" cy="2141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180885" y="5043709"/>
            <a:ext cx="257199" cy="24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190411" y="6133820"/>
            <a:ext cx="238147" cy="24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0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8400" y="2212340"/>
            <a:ext cx="32893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5084945"/>
            <a:ext cx="8640000" cy="1217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11693" y="5564246"/>
            <a:ext cx="7858875" cy="23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87856" y="5966860"/>
            <a:ext cx="4743902" cy="23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2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182610"/>
            <a:ext cx="8640000" cy="841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529129"/>
            <a:ext cx="2095700" cy="238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6286" y="1930478"/>
            <a:ext cx="533450" cy="238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5691" y="1930478"/>
            <a:ext cx="1019272" cy="238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777" y="2331827"/>
            <a:ext cx="1009746" cy="238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303" y="3124970"/>
            <a:ext cx="6306152" cy="248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16520"/>
            <a:ext cx="8640000" cy="123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159506" y="3802308"/>
            <a:ext cx="4096141" cy="23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15950" y="4570730"/>
            <a:ext cx="7715885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2022-08-13T09:33:13Z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