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6" r:id="rId8"/>
    <p:sldId id="269" r:id="rId9"/>
    <p:sldId id="271" r:id="rId10"/>
    <p:sldId id="275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772920"/>
            <a:ext cx="41719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3213100"/>
            <a:ext cx="711517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7495" y="1844675"/>
            <a:ext cx="666940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267585" y="4316095"/>
            <a:ext cx="6669405" cy="100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70180" y="4725035"/>
            <a:ext cx="8316595" cy="21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4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2380" y="1844675"/>
            <a:ext cx="501650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5507990" y="3177540"/>
            <a:ext cx="45402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8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8127" y="1604902"/>
            <a:ext cx="533450" cy="22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1314" y="2864669"/>
            <a:ext cx="190518" cy="1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618730"/>
            <a:ext cx="8640000" cy="160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55930" y="4830445"/>
            <a:ext cx="7639685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55930" y="4417695"/>
            <a:ext cx="840168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79755" y="3977640"/>
            <a:ext cx="827786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86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068820"/>
            <a:ext cx="8640000" cy="160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653145"/>
            <a:ext cx="8640000" cy="159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068820"/>
            <a:ext cx="8640000" cy="79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1165750"/>
            <a:ext cx="1219316" cy="2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2229" y="1165750"/>
            <a:ext cx="1714663" cy="2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6297" y="1165750"/>
            <a:ext cx="847805" cy="2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251" y="1565921"/>
            <a:ext cx="1466990" cy="2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6540" y="1575449"/>
            <a:ext cx="295303" cy="22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45900" y="1565921"/>
            <a:ext cx="295303" cy="2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5261" y="1565921"/>
            <a:ext cx="285777" cy="2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6551" y="1956564"/>
            <a:ext cx="1514619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118985"/>
            <a:ext cx="8640000" cy="272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4309110" y="3119120"/>
            <a:ext cx="352425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55930" y="5472430"/>
            <a:ext cx="281940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89280" y="5064125"/>
            <a:ext cx="826833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2022-08-13T09:18:24Z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