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795"/>
            <a:ext cx="8640000" cy="543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0675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988820"/>
            <a:ext cx="4133850" cy="1238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3500755"/>
            <a:ext cx="534352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2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2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7020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6578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99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2708775"/>
            <a:ext cx="8640000" cy="153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2022-08-13T08:36:13Z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