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836795"/>
            <a:ext cx="34392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3716655"/>
            <a:ext cx="3962400" cy="76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2132965"/>
            <a:ext cx="4133850" cy="1238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48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65020" y="1678940"/>
            <a:ext cx="389890" cy="48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54475" y="1692910"/>
            <a:ext cx="800735" cy="4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04505" y="1706245"/>
            <a:ext cx="518160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39925" y="2268855"/>
            <a:ext cx="332105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39640" y="2268220"/>
            <a:ext cx="531495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37755" y="2326640"/>
            <a:ext cx="583565" cy="42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068820"/>
            <a:ext cx="8640000" cy="2265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3"/>
          <p:cNvSpPr/>
          <p:nvPr/>
        </p:nvSpPr>
        <p:spPr bwMode="white">
          <a:xfrm>
            <a:off x="7275195" y="3146425"/>
            <a:ext cx="420370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9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02438" y="1738222"/>
            <a:ext cx="238147" cy="248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12361" y="2835261"/>
            <a:ext cx="295303" cy="248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73861" y="3941839"/>
            <a:ext cx="295303" cy="248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8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27289" y="1870844"/>
            <a:ext cx="333406" cy="314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27289" y="2423483"/>
            <a:ext cx="333406" cy="314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74919" y="3547817"/>
            <a:ext cx="285777" cy="228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7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69164" y="2882935"/>
            <a:ext cx="723969" cy="314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17535" y="2767330"/>
            <a:ext cx="676275" cy="43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2857" y="3436216"/>
            <a:ext cx="2219536" cy="314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46033" y="3436216"/>
            <a:ext cx="2048070" cy="324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2857" y="3979959"/>
            <a:ext cx="2210011" cy="324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4437880"/>
            <a:ext cx="8640000" cy="2097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183159" y="5086212"/>
            <a:ext cx="7382579" cy="324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8079918" y="5658271"/>
            <a:ext cx="228621" cy="247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8" grpId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48267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39735" cy="3534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39735" cy="3534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2022-08-13T08:13:54Z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