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80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3914" cy="3619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3907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315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8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5889" y="1556914"/>
            <a:ext cx="752546" cy="23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9439" y="1556914"/>
            <a:ext cx="533450" cy="23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5834" y="1986136"/>
            <a:ext cx="1038324" cy="23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1876" y="1986136"/>
            <a:ext cx="533450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79219" y="1976598"/>
            <a:ext cx="1019272" cy="23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25966" y="2405821"/>
            <a:ext cx="523925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4302" y="2405821"/>
            <a:ext cx="533450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64643" y="2448534"/>
            <a:ext cx="190518" cy="181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3284720"/>
            <a:ext cx="8640000" cy="134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87109" y="3418146"/>
            <a:ext cx="523925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987373" y="3408615"/>
            <a:ext cx="533450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272930" y="3837485"/>
            <a:ext cx="523925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893217" y="3837485"/>
            <a:ext cx="533450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615565" y="4173855"/>
            <a:ext cx="571563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07797" y="2340477"/>
            <a:ext cx="285777" cy="23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36771" y="2350026"/>
            <a:ext cx="285777" cy="210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0167" y="2760636"/>
            <a:ext cx="295303" cy="22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4919" y="2760636"/>
            <a:ext cx="285777" cy="22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5260" y="3180715"/>
            <a:ext cx="352425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934960"/>
            <a:ext cx="8640000" cy="131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1667" y="1538128"/>
            <a:ext cx="1276471" cy="22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79660" y="1538128"/>
            <a:ext cx="285777" cy="22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251" y="1958078"/>
            <a:ext cx="762072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6085" y="1887855"/>
            <a:ext cx="1009650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2174" y="2797980"/>
            <a:ext cx="2448158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3530" y="2797980"/>
            <a:ext cx="1495567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3010"/>
            <a:ext cx="8640000" cy="98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216220" y="4155644"/>
            <a:ext cx="533450" cy="238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750112" y="4155644"/>
            <a:ext cx="1609878" cy="238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3789045"/>
            <a:ext cx="461010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2204720"/>
            <a:ext cx="4162425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5740" y="2564765"/>
            <a:ext cx="541655" cy="71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7510" y="2604135"/>
            <a:ext cx="42799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7380" y="2733040"/>
            <a:ext cx="676275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4635" y="3308350"/>
            <a:ext cx="535940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9020" y="3308985"/>
            <a:ext cx="75311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49870" y="3227705"/>
            <a:ext cx="826135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8910" y="1738227"/>
            <a:ext cx="342932" cy="30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3596" y="2310598"/>
            <a:ext cx="361984" cy="30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8624" y="2310598"/>
            <a:ext cx="371510" cy="31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8337" y="2873430"/>
            <a:ext cx="361984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3750" y="2882969"/>
            <a:ext cx="695391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07091" y="3436262"/>
            <a:ext cx="352458" cy="31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8138" y="3436262"/>
            <a:ext cx="352458" cy="31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40101" y="4008633"/>
            <a:ext cx="371510" cy="30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07444" y="3999094"/>
            <a:ext cx="361984" cy="31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9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50994" y="1815238"/>
            <a:ext cx="238147" cy="23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8712" y="3505331"/>
            <a:ext cx="228621" cy="24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8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9428" y="1814232"/>
            <a:ext cx="238147" cy="247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125" y="2241550"/>
            <a:ext cx="216217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600" y="3412490"/>
            <a:ext cx="514413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4220710"/>
            <a:ext cx="8640000" cy="103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83005" y="4706620"/>
            <a:ext cx="627761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57917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3428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2022-08-13T07:43:01Z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