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2" r:id="rId5"/>
    <p:sldId id="264" r:id="rId6"/>
    <p:sldId id="266" r:id="rId7"/>
    <p:sldId id="268" r:id="rId8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0945" y="1917065"/>
            <a:ext cx="4181475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440" y="3429000"/>
            <a:ext cx="337185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43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49475" y="2157095"/>
            <a:ext cx="354330" cy="31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74085" y="2176780"/>
            <a:ext cx="316230" cy="34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74460" y="2157095"/>
            <a:ext cx="354330" cy="31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88910" y="2154555"/>
            <a:ext cx="366395" cy="32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49475" y="2863850"/>
            <a:ext cx="366395" cy="31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64560" y="2861310"/>
            <a:ext cx="377825" cy="32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74460" y="2873375"/>
            <a:ext cx="354330" cy="31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98435" y="2863850"/>
            <a:ext cx="354330" cy="31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3573010"/>
            <a:ext cx="8640000" cy="832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4169410" y="3604260"/>
            <a:ext cx="316230" cy="265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7536815" y="3535045"/>
            <a:ext cx="847725" cy="334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2744470" y="4016375"/>
            <a:ext cx="592455" cy="265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3582670" y="4016375"/>
            <a:ext cx="592455" cy="265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29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21270" y="2366282"/>
            <a:ext cx="295303" cy="2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45459" y="2366282"/>
            <a:ext cx="4648643" cy="247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5184" y="2775987"/>
            <a:ext cx="2457684" cy="2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3212965"/>
            <a:ext cx="8640000" cy="2066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256836" y="4102821"/>
            <a:ext cx="7477839" cy="239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266362" y="4916130"/>
            <a:ext cx="4143770" cy="239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73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68899" y="1977863"/>
            <a:ext cx="209570" cy="191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9020" y="3181381"/>
            <a:ext cx="4743902" cy="238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644765"/>
            <a:ext cx="8640000" cy="1989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2178337" y="4113342"/>
            <a:ext cx="990694" cy="229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2159285" y="4514980"/>
            <a:ext cx="1009746" cy="23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3731060" y="4514980"/>
            <a:ext cx="1009746" cy="23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1073331" y="4926181"/>
            <a:ext cx="1743241" cy="229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1073331" y="5327819"/>
            <a:ext cx="781124" cy="23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3245239" y="5327819"/>
            <a:ext cx="781124" cy="23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9"/>
          <p:cNvSpPr/>
          <p:nvPr/>
        </p:nvSpPr>
        <p:spPr bwMode="white">
          <a:xfrm>
            <a:off x="4578866" y="5327819"/>
            <a:ext cx="771598" cy="23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2022-08-13T07:23:55Z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