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2" r:id="rId6"/>
    <p:sldId id="263" r:id="rId7"/>
    <p:sldId id="264" r:id="rId8"/>
    <p:sldId id="272" r:id="rId9"/>
    <p:sldId id="274" r:id="rId10"/>
    <p:sldId id="275" r:id="rId11"/>
    <p:sldId id="277" r:id="rId12"/>
    <p:sldId id="265" r:id="rId13"/>
    <p:sldId id="266" r:id="rId14"/>
    <p:sldId id="267" r:id="rId15"/>
    <p:sldId id="268" r:id="rId16"/>
    <p:sldId id="269" r:id="rId17"/>
    <p:sldId id="278" r:id="rId18"/>
  </p:sldIdLst>
  <p:sldSz cx="9144000" cy="6858000" type="screen4x3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61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93839" y="1194545"/>
            <a:ext cx="190518" cy="181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6088" y="2845909"/>
            <a:ext cx="6115633" cy="238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836795"/>
            <a:ext cx="609833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080000"/>
            <a:ext cx="7039647" cy="5372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524216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47720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54502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0945" y="1917065"/>
            <a:ext cx="4181475" cy="1228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055" y="3429000"/>
            <a:ext cx="5724525" cy="714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15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198271" y="2137449"/>
            <a:ext cx="257199" cy="238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3794625"/>
            <a:ext cx="8640000" cy="2839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/>
          <p:cNvSpPr/>
          <p:nvPr/>
        </p:nvSpPr>
        <p:spPr bwMode="white">
          <a:xfrm>
            <a:off x="3714115" y="4451985"/>
            <a:ext cx="695325" cy="384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7266940" y="4461510"/>
            <a:ext cx="685800" cy="375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3085465" y="5614670"/>
            <a:ext cx="685800" cy="389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5161915" y="5614670"/>
            <a:ext cx="695325" cy="313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7"/>
          <p:cNvSpPr/>
          <p:nvPr/>
        </p:nvSpPr>
        <p:spPr bwMode="white">
          <a:xfrm>
            <a:off x="5266690" y="6186805"/>
            <a:ext cx="676275" cy="425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49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68375" y="2397760"/>
            <a:ext cx="695325" cy="381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73949" y="2388284"/>
            <a:ext cx="685865" cy="315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79260" y="2388235"/>
            <a:ext cx="685800" cy="391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8072" y="2961255"/>
            <a:ext cx="685865" cy="315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83475" y="2961255"/>
            <a:ext cx="676339" cy="315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88877" y="2970804"/>
            <a:ext cx="685865" cy="305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bldLvl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177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31501" y="2827061"/>
            <a:ext cx="685865" cy="305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07660" y="3399790"/>
            <a:ext cx="695325" cy="368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17285" y="3972560"/>
            <a:ext cx="685800" cy="43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792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98460" y="3456940"/>
            <a:ext cx="359410" cy="358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15910" y="4063365"/>
            <a:ext cx="448310" cy="340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15275" y="4645025"/>
            <a:ext cx="401320" cy="366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09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09215" y="1586865"/>
            <a:ext cx="597535" cy="758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42385" y="1596390"/>
            <a:ext cx="422910" cy="640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30796" y="2925690"/>
            <a:ext cx="219095" cy="181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691640" y="1557020"/>
            <a:ext cx="917575" cy="412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4140200" y="1484630"/>
            <a:ext cx="422910" cy="440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9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850" y="3356475"/>
            <a:ext cx="8640000" cy="1239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930412" y="3804618"/>
            <a:ext cx="7735038" cy="228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806575" y="4224156"/>
            <a:ext cx="3505534" cy="228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animBg="1"/>
      <p:bldP spid="7" grpId="0" bldLvl="0" animBg="1"/>
      <p:bldP spid="8" grpId="0" bldLvl="0" animBg="1"/>
      <p:bldP spid="10" grpId="0" bldLvl="0" animBg="1"/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0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7668260" y="2997200"/>
            <a:ext cx="659765" cy="45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3105150" y="3860800"/>
            <a:ext cx="611505" cy="45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48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17411" y="1672511"/>
            <a:ext cx="200044" cy="181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2828790"/>
            <a:ext cx="8640000" cy="16414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522958" y="3315507"/>
            <a:ext cx="762072" cy="238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3189992" y="3315507"/>
            <a:ext cx="771598" cy="229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4980863" y="3325050"/>
            <a:ext cx="523925" cy="219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1646795" y="3735419"/>
            <a:ext cx="523925" cy="229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3323355" y="3735419"/>
            <a:ext cx="514399" cy="229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4980863" y="3735419"/>
            <a:ext cx="523925" cy="229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1884942" y="4155332"/>
            <a:ext cx="523925" cy="229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9"/>
          <p:cNvSpPr/>
          <p:nvPr/>
        </p:nvSpPr>
        <p:spPr bwMode="white">
          <a:xfrm>
            <a:off x="3551976" y="4155332"/>
            <a:ext cx="523925" cy="229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10"/>
          <p:cNvSpPr/>
          <p:nvPr/>
        </p:nvSpPr>
        <p:spPr bwMode="white">
          <a:xfrm>
            <a:off x="4980863" y="4155332"/>
            <a:ext cx="1000220" cy="229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tags/tag1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Dont1413988214</cp:lastModifiedBy>
  <cp:revision>6</cp:revision>
  <dcterms:created xsi:type="dcterms:W3CDTF">2022-08-10T03:47:00Z</dcterms:created>
  <dcterms:modified xsi:type="dcterms:W3CDTF">2022-08-13T07:16:10Z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