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9" r:id="rId4"/>
    <p:sldId id="260" r:id="rId5"/>
    <p:sldId id="261" r:id="rId6"/>
    <p:sldId id="263" r:id="rId7"/>
    <p:sldId id="265" r:id="rId8"/>
    <p:sldId id="273" r:id="rId9"/>
    <p:sldId id="275" r:id="rId10"/>
    <p:sldId id="277" r:id="rId11"/>
    <p:sldId id="266" r:id="rId12"/>
    <p:sldId id="267" r:id="rId13"/>
    <p:sldId id="268" r:id="rId14"/>
    <p:sldId id="269" r:id="rId15"/>
    <p:sldId id="270" r:id="rId16"/>
    <p:sldId id="280" r:id="rId17"/>
  </p:sldIdLst>
  <p:sldSz cx="9144000" cy="6858000" type="screen4x3"/>
  <p:notesSz cx="6858000" cy="9144000"/>
  <p:custDataLst>
    <p:tags r:id="rId21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48" d="100"/>
          <a:sy n="48" d="100"/>
        </p:scale>
        <p:origin x="1140" y="42"/>
      </p:cViewPr>
      <p:guideLst>
        <p:guide orient="horz" pos="2127"/>
        <p:guide pos="290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1" Type="http://schemas.openxmlformats.org/officeDocument/2006/relationships/tags" Target="tags/tag1.xml"/><Relationship Id="rId20" Type="http://schemas.openxmlformats.org/officeDocument/2006/relationships/tableStyles" Target="tableStyles.xml"/><Relationship Id="rId2" Type="http://schemas.openxmlformats.org/officeDocument/2006/relationships/theme" Target="theme/theme1.xml"/><Relationship Id="rId19" Type="http://schemas.openxmlformats.org/officeDocument/2006/relationships/viewProps" Target="viewProps.xml"/><Relationship Id="rId18" Type="http://schemas.openxmlformats.org/officeDocument/2006/relationships/presProps" Target="presProps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5120000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6858654" cy="548692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6858654" cy="433428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3912453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6531024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80945" y="1917065"/>
            <a:ext cx="4181475" cy="122872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0455" y="3429000"/>
            <a:ext cx="6943725" cy="9334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69531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6126480" y="2048510"/>
            <a:ext cx="381635" cy="4445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34954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731060" y="1777223"/>
            <a:ext cx="685865" cy="3056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178050" y="2350135"/>
            <a:ext cx="361950" cy="3365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435536" y="2923343"/>
            <a:ext cx="695391" cy="3056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7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1605" y="3573010"/>
            <a:ext cx="8640000" cy="220374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Rectangle 2"/>
          <p:cNvSpPr/>
          <p:nvPr/>
        </p:nvSpPr>
        <p:spPr bwMode="white">
          <a:xfrm>
            <a:off x="6117580" y="3639790"/>
            <a:ext cx="695391" cy="3148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9" name="Rectangle 3"/>
          <p:cNvSpPr/>
          <p:nvPr/>
        </p:nvSpPr>
        <p:spPr bwMode="white">
          <a:xfrm>
            <a:off x="3355066" y="4212190"/>
            <a:ext cx="361984" cy="3052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0" name="Rectangle 4"/>
          <p:cNvSpPr/>
          <p:nvPr/>
        </p:nvSpPr>
        <p:spPr bwMode="white">
          <a:xfrm>
            <a:off x="2192905" y="4784590"/>
            <a:ext cx="695391" cy="3052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1" name="Rectangle 5"/>
          <p:cNvSpPr/>
          <p:nvPr/>
        </p:nvSpPr>
        <p:spPr bwMode="white">
          <a:xfrm>
            <a:off x="3831590" y="5196840"/>
            <a:ext cx="695325" cy="4654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bldLvl="0" animBg="1"/>
      <p:bldP spid="6" grpId="0" animBg="1"/>
      <p:bldP spid="8" grpId="0" bldLvl="0" animBg="1"/>
      <p:bldP spid="9" grpId="0" bldLvl="0" animBg="1"/>
      <p:bldP spid="10" grpId="0" bldLvl="0" animBg="1"/>
      <p:bldP spid="11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76196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301953" y="2733357"/>
            <a:ext cx="361984" cy="3058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207356" y="2742914"/>
            <a:ext cx="361984" cy="3058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122284" y="2733357"/>
            <a:ext cx="342932" cy="3058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292427" y="3316333"/>
            <a:ext cx="371510" cy="3058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207356" y="3325890"/>
            <a:ext cx="361984" cy="2962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7122284" y="3306776"/>
            <a:ext cx="361984" cy="3058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10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3933055"/>
            <a:ext cx="8640000" cy="166634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1" name="Rectangle 3"/>
          <p:cNvSpPr/>
          <p:nvPr/>
        </p:nvSpPr>
        <p:spPr bwMode="white">
          <a:xfrm>
            <a:off x="978072" y="4574693"/>
            <a:ext cx="685865" cy="3064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2" name="Rectangle 4"/>
          <p:cNvSpPr/>
          <p:nvPr/>
        </p:nvSpPr>
        <p:spPr bwMode="white">
          <a:xfrm>
            <a:off x="3721534" y="4574693"/>
            <a:ext cx="676339" cy="3064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3" name="Rectangle 5"/>
          <p:cNvSpPr/>
          <p:nvPr/>
        </p:nvSpPr>
        <p:spPr bwMode="white">
          <a:xfrm>
            <a:off x="6464996" y="4574693"/>
            <a:ext cx="695391" cy="3064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4" name="Rectangle 6"/>
          <p:cNvSpPr/>
          <p:nvPr/>
        </p:nvSpPr>
        <p:spPr bwMode="white">
          <a:xfrm>
            <a:off x="978072" y="5139718"/>
            <a:ext cx="685865" cy="3160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5" name="Rectangle 7"/>
          <p:cNvSpPr/>
          <p:nvPr/>
        </p:nvSpPr>
        <p:spPr bwMode="white">
          <a:xfrm>
            <a:off x="3721534" y="5149295"/>
            <a:ext cx="695391" cy="3064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6" name="Rectangle 8"/>
          <p:cNvSpPr/>
          <p:nvPr/>
        </p:nvSpPr>
        <p:spPr bwMode="white">
          <a:xfrm>
            <a:off x="6464996" y="5139718"/>
            <a:ext cx="695391" cy="3160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1" grpId="0" bldLvl="0" animBg="1"/>
      <p:bldP spid="12" grpId="0" bldLvl="0" animBg="1"/>
      <p:bldP spid="13" grpId="0" bldLvl="0" animBg="1"/>
      <p:bldP spid="14" grpId="0" bldLvl="0" animBg="1"/>
      <p:bldP spid="15" grpId="0" bldLvl="0" animBg="1"/>
      <p:bldP spid="16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93693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7655560" y="1795145"/>
            <a:ext cx="676275" cy="4165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655735" y="2376827"/>
            <a:ext cx="685865" cy="3051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646209" y="2948957"/>
            <a:ext cx="685865" cy="3051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646209" y="3511552"/>
            <a:ext cx="685865" cy="3242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05334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254250" y="1538605"/>
            <a:ext cx="544195" cy="2374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159726" y="1538420"/>
            <a:ext cx="771598" cy="2292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836507" y="1949089"/>
            <a:ext cx="1257420" cy="2387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778249" y="2369308"/>
            <a:ext cx="2838721" cy="2387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569781" y="2369308"/>
            <a:ext cx="1524145" cy="2387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778249" y="2789527"/>
            <a:ext cx="2438632" cy="2292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10" name="img_16777215" descr="1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4290" y="3200265"/>
            <a:ext cx="8640000" cy="202878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1" name="Rectangle 2"/>
          <p:cNvSpPr/>
          <p:nvPr/>
        </p:nvSpPr>
        <p:spPr bwMode="white">
          <a:xfrm>
            <a:off x="3683000" y="3181985"/>
            <a:ext cx="258445" cy="3886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2" name="Rectangle 3"/>
          <p:cNvSpPr/>
          <p:nvPr/>
        </p:nvSpPr>
        <p:spPr bwMode="white">
          <a:xfrm>
            <a:off x="4067175" y="4394835"/>
            <a:ext cx="368300" cy="3467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3" name="Rectangle 4"/>
          <p:cNvSpPr/>
          <p:nvPr/>
        </p:nvSpPr>
        <p:spPr bwMode="white">
          <a:xfrm>
            <a:off x="5676900" y="4394835"/>
            <a:ext cx="2981325" cy="3562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4" name="Rectangle 5"/>
          <p:cNvSpPr/>
          <p:nvPr/>
        </p:nvSpPr>
        <p:spPr bwMode="white">
          <a:xfrm>
            <a:off x="780541" y="4932391"/>
            <a:ext cx="2676780" cy="2392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animBg="1"/>
      <p:bldP spid="6" grpId="0" animBg="1"/>
      <p:bldP spid="7" grpId="0" animBg="1"/>
      <p:bldP spid="8" grpId="0" animBg="1"/>
      <p:bldP spid="9" grpId="0" animBg="1"/>
      <p:bldP spid="11" grpId="0" bldLvl="0" animBg="1"/>
      <p:bldP spid="12" grpId="0" bldLvl="0" animBg="1"/>
      <p:bldP spid="13" grpId="0" bldLvl="0" animBg="1"/>
      <p:bldP spid="14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47690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6" name="img_16777215" descr="1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4290" y="3556500"/>
            <a:ext cx="8640000" cy="168809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8225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883475" y="1175647"/>
            <a:ext cx="190518" cy="1817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4" name="img_16777215" descr="1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805" y="1916930"/>
            <a:ext cx="8640000" cy="250145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2"/>
          <p:cNvSpPr/>
          <p:nvPr/>
        </p:nvSpPr>
        <p:spPr bwMode="white">
          <a:xfrm>
            <a:off x="6819363" y="2021952"/>
            <a:ext cx="200044" cy="1814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pic>
        <p:nvPicPr>
          <p:cNvPr id="6" name="img_16777215" descr="19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4436610"/>
            <a:ext cx="8640000" cy="81642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2"/>
          <p:cNvSpPr/>
          <p:nvPr/>
        </p:nvSpPr>
        <p:spPr bwMode="white">
          <a:xfrm>
            <a:off x="616088" y="4936070"/>
            <a:ext cx="5639338" cy="2401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bldLvl="0" animBg="1"/>
      <p:bldP spid="7" grpId="0" bldLvl="0" animBg="1"/>
    </p:bldLst>
  </p:timing>
</p:sld>
</file>

<file path=ppt/tags/tag1.xml><?xml version="1.0" encoding="utf-8"?>
<p:tagLst xmlns:p="http://schemas.openxmlformats.org/presentationml/2006/main">
  <p:tag name="COMMONDATA" val="eyJoZGlkIjoiM2RlZjk2YWI1ZGQxMzYwMzg1MTY2NWU1Y2E3YTllMmU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2" baseType="lpstr">
      <vt:lpstr>Arial</vt:lpstr>
      <vt:lpstr>宋体</vt:lpstr>
      <vt:lpstr>Wingdings</vt:lpstr>
      <vt:lpstr>微软雅黑</vt:lpstr>
      <vt:lpstr>Calibri</vt:lpstr>
      <vt:lpstr>Arial Unicode MS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Dont1413988214</cp:lastModifiedBy>
  <cp:revision>6</cp:revision>
  <dcterms:created xsi:type="dcterms:W3CDTF">2022-08-10T03:47:00Z</dcterms:created>
  <dcterms:modified xsi:type="dcterms:W3CDTF">2022-08-13T06:55:29Z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6DE9D705858049319277853C741A48FC</vt:lpwstr>
  </property>
</Properties>
</file>