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1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65902"/>
            <a:ext cx="733495" cy="54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3429000"/>
            <a:ext cx="532447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844675"/>
            <a:ext cx="4171950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3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7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0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7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004810"/>
            <a:ext cx="8640000" cy="135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2022-08-13T06:45:13Z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