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5" r:id="rId7"/>
    <p:sldId id="271" r:id="rId8"/>
    <p:sldId id="273" r:id="rId9"/>
    <p:sldId id="274" r:id="rId10"/>
    <p:sldId id="279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1844675"/>
            <a:ext cx="4171950" cy="1247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5" y="3429000"/>
            <a:ext cx="72771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9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350" y="1931035"/>
            <a:ext cx="30670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2560" y="2473977"/>
            <a:ext cx="266725" cy="22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8701" y="2473977"/>
            <a:ext cx="285777" cy="219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16520"/>
            <a:ext cx="8640000" cy="2197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838065" y="3801110"/>
            <a:ext cx="45402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730619" y="5579489"/>
            <a:ext cx="285777" cy="22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0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230745"/>
            <a:ext cx="8640000" cy="130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680446" y="4175367"/>
            <a:ext cx="276251" cy="23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853015" y="4175367"/>
            <a:ext cx="295303" cy="23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87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988685"/>
            <a:ext cx="8640000" cy="2119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433848" y="2895694"/>
            <a:ext cx="2352899" cy="23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005623" y="3325331"/>
            <a:ext cx="533450" cy="23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614400" y="3754967"/>
            <a:ext cx="1266945" cy="23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4293100"/>
            <a:ext cx="8640000" cy="1167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000298" y="4723605"/>
            <a:ext cx="1047850" cy="23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66318" y="5125409"/>
            <a:ext cx="1019272" cy="23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0" name="img_1677721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577705"/>
            <a:ext cx="8640000" cy="865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157777" y="6048782"/>
            <a:ext cx="1733715" cy="24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3939343" y="6048782"/>
            <a:ext cx="1724189" cy="24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711383" y="6048782"/>
            <a:ext cx="1733715" cy="24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10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84720"/>
            <a:ext cx="8640000" cy="1627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84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815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9385" y="955040"/>
            <a:ext cx="54292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2791" y="1175934"/>
            <a:ext cx="552502" cy="239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9263" y="1175934"/>
            <a:ext cx="542976" cy="23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1578861"/>
            <a:ext cx="1019272" cy="239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060440"/>
            <a:ext cx="8640000" cy="199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759858" y="2165442"/>
            <a:ext cx="228621" cy="18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9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950" y="4204200"/>
            <a:ext cx="8640000" cy="169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97038" y="4710253"/>
            <a:ext cx="6325203" cy="238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97038" y="5512301"/>
            <a:ext cx="5725071" cy="238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8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2022-08-13T06:43:08Z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