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9632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6025" y="1844675"/>
            <a:ext cx="4171950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30" y="3356610"/>
            <a:ext cx="369570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52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3625" y="1668145"/>
            <a:ext cx="574040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7840" y="1668780"/>
            <a:ext cx="755015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6380" y="2218690"/>
            <a:ext cx="699135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23050" y="2282825"/>
            <a:ext cx="629285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903720"/>
            <a:ext cx="8640000" cy="2804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1227455" y="4076700"/>
            <a:ext cx="1885950" cy="36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227455" y="5158740"/>
            <a:ext cx="222885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8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21931" y="1270554"/>
            <a:ext cx="247673" cy="24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836795"/>
            <a:ext cx="8640000" cy="2928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85674" y="2133962"/>
            <a:ext cx="333406" cy="30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3304" y="3307136"/>
            <a:ext cx="285777" cy="22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3764780"/>
            <a:ext cx="8640000" cy="2830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8060866" y="4460471"/>
            <a:ext cx="285777" cy="22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8013236" y="6175876"/>
            <a:ext cx="333406" cy="29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61418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54002" cy="4848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54002" cy="3648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43595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2022-08-13T06:31:02Z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