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2" r:id="rId6"/>
    <p:sldId id="263" r:id="rId7"/>
    <p:sldId id="265" r:id="rId8"/>
    <p:sldId id="273" r:id="rId9"/>
    <p:sldId id="275" r:id="rId10"/>
    <p:sldId id="277" r:id="rId11"/>
    <p:sldId id="267" r:id="rId12"/>
    <p:sldId id="269" r:id="rId13"/>
    <p:sldId id="270" r:id="rId14"/>
    <p:sldId id="271" r:id="rId15"/>
    <p:sldId id="272" r:id="rId16"/>
    <p:sldId id="281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1080135"/>
            <a:ext cx="5550535" cy="1610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900" y="2564765"/>
            <a:ext cx="5550535" cy="3879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049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00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591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925335" cy="5715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6025" y="1844675"/>
            <a:ext cx="4171950" cy="1247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3429000"/>
            <a:ext cx="31623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340350"/>
            <a:ext cx="8640000" cy="100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276975"/>
            <a:ext cx="8640000" cy="1826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861185" y="2799715"/>
            <a:ext cx="75184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135245" y="2920365"/>
            <a:ext cx="787400" cy="532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7954010" y="2892425"/>
            <a:ext cx="685165" cy="513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584960" y="3575685"/>
            <a:ext cx="421640" cy="432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490720" y="3546475"/>
            <a:ext cx="395605" cy="46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7899400" y="3547110"/>
            <a:ext cx="42481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41210" y="1747520"/>
            <a:ext cx="136207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50553" y="2301114"/>
            <a:ext cx="695391" cy="31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4412" y="2854431"/>
            <a:ext cx="361984" cy="32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7499" y="2863971"/>
            <a:ext cx="361984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1622" y="3417288"/>
            <a:ext cx="695391" cy="31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17675" y="3417288"/>
            <a:ext cx="695391" cy="31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35581" y="3970606"/>
            <a:ext cx="371510" cy="324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92471" y="4533463"/>
            <a:ext cx="352458" cy="314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26848" y="4543003"/>
            <a:ext cx="371510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58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1787286"/>
            <a:ext cx="704917" cy="32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1796844"/>
            <a:ext cx="695391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5768" y="1796844"/>
            <a:ext cx="704917" cy="30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9572" y="1796844"/>
            <a:ext cx="695391" cy="305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686" y="2351204"/>
            <a:ext cx="685865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21490" y="2351204"/>
            <a:ext cx="704917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45768" y="2351204"/>
            <a:ext cx="685865" cy="315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0046" y="2341646"/>
            <a:ext cx="685865" cy="32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905625"/>
            <a:ext cx="8640000" cy="2269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3"/>
          <p:cNvSpPr/>
          <p:nvPr/>
        </p:nvSpPr>
        <p:spPr bwMode="white">
          <a:xfrm>
            <a:off x="1132205" y="3481070"/>
            <a:ext cx="67754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419090" y="3563620"/>
            <a:ext cx="70485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132205" y="4030980"/>
            <a:ext cx="68643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5419090" y="4126230"/>
            <a:ext cx="70485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08355" y="4593590"/>
            <a:ext cx="1335405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5095240" y="4688840"/>
            <a:ext cx="1333500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78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3073772" y="2690948"/>
            <a:ext cx="685865" cy="314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98271" y="2700481"/>
            <a:ext cx="685865" cy="305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3428865"/>
            <a:ext cx="8640000" cy="2580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8"/>
          <p:cNvSpPr/>
          <p:nvPr/>
        </p:nvSpPr>
        <p:spPr bwMode="white">
          <a:xfrm>
            <a:off x="3911386" y="4489738"/>
            <a:ext cx="695391" cy="31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3349358" y="5044068"/>
            <a:ext cx="704917" cy="31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38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93618" y="1546910"/>
            <a:ext cx="542976" cy="22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0796" y="1956649"/>
            <a:ext cx="2476736" cy="238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2427470"/>
            <a:ext cx="8640000" cy="2003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247972" y="3285987"/>
            <a:ext cx="523925" cy="2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896395" y="3285987"/>
            <a:ext cx="514399" cy="2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095337" y="3696167"/>
            <a:ext cx="5706019" cy="2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99593" y="4106348"/>
            <a:ext cx="4877265" cy="238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2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482205"/>
            <a:ext cx="8640000" cy="2474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0915" y="1527810"/>
            <a:ext cx="1026795" cy="263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5460" y="1557020"/>
            <a:ext cx="1009650" cy="234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2860" y="1566545"/>
            <a:ext cx="1019175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5547" y="1967229"/>
            <a:ext cx="533450" cy="238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650" y="2348865"/>
            <a:ext cx="4163060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24675"/>
            <a:ext cx="8640000" cy="2770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207385" y="2991485"/>
            <a:ext cx="685800" cy="25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