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1" r:id="rId5"/>
    <p:sldId id="263" r:id="rId6"/>
    <p:sldId id="265" r:id="rId7"/>
    <p:sldId id="266" r:id="rId8"/>
  </p:sldIdLst>
  <p:sldSz cx="9144000" cy="6858000" type="screen4x3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7500" y="1876425"/>
            <a:ext cx="3429000" cy="952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225" y="3168650"/>
            <a:ext cx="6305550" cy="13811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92980"/>
            <a:ext cx="8640000" cy="20978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11964" y="831122"/>
            <a:ext cx="1981389" cy="238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2781800"/>
            <a:ext cx="8640000" cy="33814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7342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63761" y="1623133"/>
            <a:ext cx="514399" cy="228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11964" y="1623133"/>
            <a:ext cx="533450" cy="228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60167" y="1623133"/>
            <a:ext cx="533450" cy="238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98138" y="2051923"/>
            <a:ext cx="2105226" cy="238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2814185"/>
            <a:ext cx="8640000" cy="21693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616088" y="4180763"/>
            <a:ext cx="5829856" cy="2484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5912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6088" y="1565951"/>
            <a:ext cx="7639779" cy="238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6</cp:revision>
  <dcterms:created xsi:type="dcterms:W3CDTF">2022-08-10T03:47:00Z</dcterms:created>
  <dcterms:modified xsi:type="dcterms:W3CDTF">2022-08-14T11:22:37Z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6DE9D705858049319277853C741A48FC</vt:lpwstr>
  </property>
</Properties>
</file>