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1470" y="1967230"/>
            <a:ext cx="3400425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3492500"/>
            <a:ext cx="2781300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74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8116" y="1653664"/>
            <a:ext cx="361984" cy="29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44886" y="1653664"/>
            <a:ext cx="371510" cy="305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4060" y="1644015"/>
            <a:ext cx="384175" cy="32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9042" y="1644103"/>
            <a:ext cx="390562" cy="334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93442" y="1644103"/>
            <a:ext cx="361984" cy="325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03160" y="1634490"/>
            <a:ext cx="39116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40013" y="2322940"/>
            <a:ext cx="333406" cy="305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54412" y="2303818"/>
            <a:ext cx="371510" cy="344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83585" y="2303780"/>
            <a:ext cx="396875" cy="33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79085" y="2294255"/>
            <a:ext cx="40767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503320" y="2313379"/>
            <a:ext cx="390562" cy="31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989142" y="2313379"/>
            <a:ext cx="371510" cy="31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5"/>
          <p:cNvSpPr/>
          <p:nvPr/>
        </p:nvSpPr>
        <p:spPr bwMode="white">
          <a:xfrm>
            <a:off x="3763010" y="1653540"/>
            <a:ext cx="384175" cy="325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1"/>
          <p:cNvSpPr/>
          <p:nvPr/>
        </p:nvSpPr>
        <p:spPr bwMode="white">
          <a:xfrm>
            <a:off x="3759835" y="2308860"/>
            <a:ext cx="396875" cy="33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2"/>
          <p:cNvSpPr/>
          <p:nvPr/>
        </p:nvSpPr>
        <p:spPr bwMode="white">
          <a:xfrm>
            <a:off x="5868035" y="2298700"/>
            <a:ext cx="40767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8"/>
          <p:cNvSpPr/>
          <p:nvPr/>
        </p:nvSpPr>
        <p:spPr bwMode="white">
          <a:xfrm>
            <a:off x="7985760" y="1628775"/>
            <a:ext cx="391160" cy="344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bldLvl="0" animBg="1"/>
      <p:bldP spid="13" grpId="0" bldLvl="0" animBg="1"/>
      <p:bldP spid="14" grpId="0" animBg="1"/>
      <p:bldP spid="15" grpId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2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4324" y="1813697"/>
            <a:ext cx="276251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44930" y="1823225"/>
            <a:ext cx="295303" cy="219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50024" y="1813697"/>
            <a:ext cx="285777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50156" y="1813697"/>
            <a:ext cx="285777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59902" y="1813697"/>
            <a:ext cx="295303" cy="219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69561" y="1813697"/>
            <a:ext cx="285777" cy="219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65128" y="1813697"/>
            <a:ext cx="285777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65261" y="1813697"/>
            <a:ext cx="285777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01953" y="2452109"/>
            <a:ext cx="285777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92560" y="2442580"/>
            <a:ext cx="295303" cy="238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864202" y="2452109"/>
            <a:ext cx="295303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702482" y="2452109"/>
            <a:ext cx="295303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59902" y="2452109"/>
            <a:ext cx="295303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807708" y="2461637"/>
            <a:ext cx="285777" cy="209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312802" y="2442580"/>
            <a:ext cx="276251" cy="238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151082" y="2452109"/>
            <a:ext cx="285777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149980" y="2871364"/>
            <a:ext cx="1009746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3597697" y="3709875"/>
            <a:ext cx="1009746" cy="2286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46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35448" y="2014730"/>
            <a:ext cx="1476515" cy="238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5448" y="2443943"/>
            <a:ext cx="1009746" cy="228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331" y="2863618"/>
            <a:ext cx="1009746" cy="238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9417" y="2863618"/>
            <a:ext cx="1009746" cy="238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278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16176" y="1996275"/>
            <a:ext cx="6534773" cy="238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40189" y="2044090"/>
            <a:ext cx="533450" cy="22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49715" y="2454545"/>
            <a:ext cx="1724189" cy="238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45503" y="3304090"/>
            <a:ext cx="638235" cy="22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69869" y="3304090"/>
            <a:ext cx="400088" cy="22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59417" y="3714545"/>
            <a:ext cx="285777" cy="22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07356" y="3724090"/>
            <a:ext cx="771598" cy="22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84357" y="3724090"/>
            <a:ext cx="533450" cy="22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97565" y="4144090"/>
            <a:ext cx="1009746" cy="229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7</cp:revision>
  <dcterms:created xsi:type="dcterms:W3CDTF">2022-08-10T03:47:00Z</dcterms:created>
  <dcterms:modified xsi:type="dcterms:W3CDTF">2022-08-14T10:46:06Z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6DE9D705858049319277853C741A48FC</vt:lpwstr>
  </property>
</Properties>
</file>