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5" r:id="rId13"/>
    <p:sldId id="276" r:id="rId14"/>
    <p:sldId id="277" r:id="rId15"/>
    <p:sldId id="278" r:id="rId16"/>
    <p:sldId id="274" r:id="rId17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567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63894" y="1661664"/>
            <a:ext cx="1733715" cy="228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63894" y="2100295"/>
            <a:ext cx="647761" cy="2383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97653" y="2548463"/>
            <a:ext cx="523925" cy="228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55514" y="2548463"/>
            <a:ext cx="1257420" cy="228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26275" y="2987095"/>
            <a:ext cx="4391444" cy="2383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74081" y="3435262"/>
            <a:ext cx="3057816" cy="2383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16088" y="4331597"/>
            <a:ext cx="3667475" cy="2383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21225"/>
            <a:ext cx="6912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21225"/>
            <a:ext cx="515258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030121" cy="53345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49470"/>
            <a:ext cx="3840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71470" y="1967230"/>
            <a:ext cx="3400425" cy="914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358515"/>
            <a:ext cx="4572000" cy="571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569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39825" y="2769235"/>
            <a:ext cx="394970" cy="536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36135" y="2854960"/>
            <a:ext cx="581660" cy="441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08090" y="2766060"/>
            <a:ext cx="628650" cy="539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39825" y="3441700"/>
            <a:ext cx="461010" cy="543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618230" y="3434715"/>
            <a:ext cx="733425" cy="530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772400" y="3422015"/>
            <a:ext cx="873760" cy="542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92980"/>
            <a:ext cx="8640000" cy="53920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779131" y="1612265"/>
            <a:ext cx="447717" cy="4382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45944" y="1602738"/>
            <a:ext cx="495347" cy="457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69164" y="2583975"/>
            <a:ext cx="466769" cy="4382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35977" y="2564922"/>
            <a:ext cx="466769" cy="476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93265" y="2564922"/>
            <a:ext cx="476295" cy="476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87554" y="3536632"/>
            <a:ext cx="485821" cy="457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454368" y="3565212"/>
            <a:ext cx="457243" cy="409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912052" y="3536632"/>
            <a:ext cx="495347" cy="428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569340" y="3546159"/>
            <a:ext cx="485821" cy="428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208238" y="3546159"/>
            <a:ext cx="495347" cy="457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87554" y="4508342"/>
            <a:ext cx="466769" cy="447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684092" y="4498816"/>
            <a:ext cx="457243" cy="419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7360432" y="4536922"/>
            <a:ext cx="485821" cy="3620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2587951" y="5480053"/>
            <a:ext cx="485821" cy="428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3292868" y="5508632"/>
            <a:ext cx="361984" cy="371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21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11700" y="1870907"/>
            <a:ext cx="695391" cy="314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22240" y="1870907"/>
            <a:ext cx="1343153" cy="314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11700" y="2499821"/>
            <a:ext cx="704917" cy="314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64952" y="2499821"/>
            <a:ext cx="704917" cy="304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21226" y="3119206"/>
            <a:ext cx="685865" cy="304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25658" y="3738591"/>
            <a:ext cx="7115854" cy="323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35184" y="4357977"/>
            <a:ext cx="7106328" cy="314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428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35272" y="3053983"/>
            <a:ext cx="4486703" cy="324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35272" y="4303220"/>
            <a:ext cx="7115854" cy="314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0208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34870" y="1651635"/>
            <a:ext cx="243205" cy="209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41159" y="1632879"/>
            <a:ext cx="276251" cy="228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8546" y="2176227"/>
            <a:ext cx="142888" cy="76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44725" y="2176145"/>
            <a:ext cx="271780" cy="219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693398" y="2300148"/>
            <a:ext cx="152414" cy="95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550285" y="2710180"/>
            <a:ext cx="276225" cy="226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255426" y="2710042"/>
            <a:ext cx="238147" cy="200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3"/>
          <p:cNvSpPr/>
          <p:nvPr/>
        </p:nvSpPr>
        <p:spPr bwMode="white">
          <a:xfrm>
            <a:off x="3222625" y="1670685"/>
            <a:ext cx="243205" cy="209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3"/>
          <p:cNvSpPr/>
          <p:nvPr/>
        </p:nvSpPr>
        <p:spPr bwMode="white">
          <a:xfrm>
            <a:off x="4310380" y="1670685"/>
            <a:ext cx="243205" cy="209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7"/>
          <p:cNvSpPr/>
          <p:nvPr/>
        </p:nvSpPr>
        <p:spPr bwMode="white">
          <a:xfrm>
            <a:off x="3826510" y="2176145"/>
            <a:ext cx="271780" cy="219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9"/>
          <p:cNvSpPr/>
          <p:nvPr/>
        </p:nvSpPr>
        <p:spPr bwMode="white">
          <a:xfrm>
            <a:off x="4902835" y="2710180"/>
            <a:ext cx="276225" cy="226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6" grpId="0" animBg="1"/>
      <p:bldP spid="8" grpId="0" bldLvl="0" animBg="1"/>
      <p:bldP spid="9" grpId="0" animBg="1"/>
      <p:bldP spid="10" grpId="0" bldLvl="0" animBg="1"/>
      <p:bldP spid="11" grpId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115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293971" y="1642349"/>
            <a:ext cx="257199" cy="228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84445" y="2090321"/>
            <a:ext cx="266725" cy="228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93971" y="2528763"/>
            <a:ext cx="257199" cy="228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322549" y="2995799"/>
            <a:ext cx="228621" cy="171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293971" y="3424709"/>
            <a:ext cx="257199" cy="228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593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10</cp:revision>
  <dcterms:created xsi:type="dcterms:W3CDTF">2022-08-10T03:47:00Z</dcterms:created>
  <dcterms:modified xsi:type="dcterms:W3CDTF">2022-08-14T10:44:19Z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6DE9D705858049319277853C741A48FC</vt:lpwstr>
  </property>
</Properties>
</file>