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6" r:id="rId14"/>
    <p:sldId id="277" r:id="rId15"/>
    <p:sldId id="278" r:id="rId16"/>
    <p:sldId id="274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640000" cy="3285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84357" y="960243"/>
            <a:ext cx="200044" cy="191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02041" y="1380482"/>
            <a:ext cx="190518" cy="181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1942" y="3013682"/>
            <a:ext cx="523925" cy="229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22416" y="3835058"/>
            <a:ext cx="523925" cy="229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63865"/>
            <a:ext cx="8640000" cy="2037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369737" y="4169107"/>
            <a:ext cx="1076427" cy="22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931986" y="4159540"/>
            <a:ext cx="552502" cy="239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92251" y="4570943"/>
            <a:ext cx="533450" cy="239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625614" y="5393750"/>
            <a:ext cx="7858875" cy="239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492251" y="5805154"/>
            <a:ext cx="2343373" cy="239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46780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01543" cy="3810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37465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01543" cy="5248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1470" y="1967230"/>
            <a:ext cx="340042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70" y="3425190"/>
            <a:ext cx="4314825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4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56485" y="2795270"/>
            <a:ext cx="835025" cy="5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36440" y="2839720"/>
            <a:ext cx="643255" cy="55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67345" y="2794635"/>
            <a:ext cx="552450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7330" y="3489325"/>
            <a:ext cx="565785" cy="5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83810" y="3517900"/>
            <a:ext cx="390525" cy="48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58455" y="3464560"/>
            <a:ext cx="450215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9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07532" y="1194559"/>
            <a:ext cx="247673" cy="24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36310" y="1991360"/>
            <a:ext cx="438150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5514" y="1995744"/>
            <a:ext cx="514399" cy="38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79395" y="2940106"/>
            <a:ext cx="476295" cy="45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27157" y="2949645"/>
            <a:ext cx="514399" cy="42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17135" y="3922395"/>
            <a:ext cx="502285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8028" y="4914681"/>
            <a:ext cx="485821" cy="40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35316" y="4905142"/>
            <a:ext cx="514399" cy="40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16882" y="5067305"/>
            <a:ext cx="457243" cy="9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74169" y="4914681"/>
            <a:ext cx="457243" cy="391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5692140" y="3922395"/>
            <a:ext cx="502285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2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45106" y="1871234"/>
            <a:ext cx="1333627" cy="30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0377" y="1871234"/>
            <a:ext cx="1352679" cy="314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6121" y="1871234"/>
            <a:ext cx="1362205" cy="314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35581" y="2500409"/>
            <a:ext cx="1362205" cy="324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40851" y="2509942"/>
            <a:ext cx="1362205" cy="314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46121" y="2500409"/>
            <a:ext cx="1362205" cy="324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6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79572" y="1880279"/>
            <a:ext cx="704917" cy="31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4085" y="2518410"/>
            <a:ext cx="1362075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9098" y="3785705"/>
            <a:ext cx="685865" cy="323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9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88348" y="1977517"/>
            <a:ext cx="200044" cy="181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2030" y="1977517"/>
            <a:ext cx="200044" cy="181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4974" y="3447919"/>
            <a:ext cx="542976" cy="3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30928" y="3447919"/>
            <a:ext cx="542976" cy="3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6882" y="3447919"/>
            <a:ext cx="542976" cy="3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36330" y="3428823"/>
            <a:ext cx="1000220" cy="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923665" y="1780540"/>
            <a:ext cx="1122680" cy="14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2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043305" y="3319145"/>
            <a:ext cx="5187315" cy="12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2022-08-10T03:47:00Z</dcterms:created>
  <dcterms:modified xsi:type="dcterms:W3CDTF">2022-08-14T10:40:22Z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