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4" r:id="rId12"/>
    <p:sldId id="276" r:id="rId13"/>
    <p:sldId id="277" r:id="rId14"/>
    <p:sldId id="278" r:id="rId15"/>
    <p:sldId id="279" r:id="rId16"/>
    <p:sldId id="275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3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2097" y="1194708"/>
            <a:ext cx="533450" cy="23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4390" y="1194708"/>
            <a:ext cx="523925" cy="23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6683" y="1204267"/>
            <a:ext cx="533450" cy="21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894" y="1596187"/>
            <a:ext cx="1019272" cy="23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894" y="2418264"/>
            <a:ext cx="533450" cy="23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7653" y="2418264"/>
            <a:ext cx="3038765" cy="23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56594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6200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585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72965" cy="5401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67230"/>
            <a:ext cx="340042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358515"/>
            <a:ext cx="43815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4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87930" y="2858770"/>
            <a:ext cx="55499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1810" y="2858770"/>
            <a:ext cx="42735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3215" y="2869565"/>
            <a:ext cx="55372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57375" y="3561715"/>
            <a:ext cx="497840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6055" y="3554730"/>
            <a:ext cx="41529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85355" y="3554730"/>
            <a:ext cx="56705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0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69164" y="1919651"/>
            <a:ext cx="447717" cy="448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6926" y="1919651"/>
            <a:ext cx="504873" cy="43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5128" y="1919651"/>
            <a:ext cx="447717" cy="457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4787" y="1929192"/>
            <a:ext cx="523925" cy="43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9671" y="2921507"/>
            <a:ext cx="485821" cy="43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26011" y="2921507"/>
            <a:ext cx="390562" cy="448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03188" y="2940590"/>
            <a:ext cx="495347" cy="419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89054" y="2921507"/>
            <a:ext cx="447717" cy="419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49583" y="3904280"/>
            <a:ext cx="485821" cy="43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06871" y="3894739"/>
            <a:ext cx="504873" cy="46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59682" y="3904280"/>
            <a:ext cx="514399" cy="448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45547" y="3961529"/>
            <a:ext cx="447717" cy="343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87730" y="4925220"/>
            <a:ext cx="466769" cy="39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245018" y="4887054"/>
            <a:ext cx="476295" cy="457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1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1891070"/>
            <a:ext cx="371510" cy="32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8601" y="2244124"/>
            <a:ext cx="381036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1038" y="2549468"/>
            <a:ext cx="371510" cy="31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8601" y="2892980"/>
            <a:ext cx="381036" cy="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60564" y="3198324"/>
            <a:ext cx="352458" cy="31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03100" y="3551378"/>
            <a:ext cx="381036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51038" y="3866264"/>
            <a:ext cx="371510" cy="28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87600" y="4172585"/>
            <a:ext cx="381000" cy="8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1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7124" y="1882043"/>
            <a:ext cx="1352679" cy="31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1071" y="1891591"/>
            <a:ext cx="1019272" cy="30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598" y="2540864"/>
            <a:ext cx="1362205" cy="31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9528" y="2540864"/>
            <a:ext cx="695391" cy="30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5581" y="3190137"/>
            <a:ext cx="695391" cy="30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2714" y="3190137"/>
            <a:ext cx="704917" cy="30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6738" y="3839410"/>
            <a:ext cx="2352899" cy="31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59373" y="4488683"/>
            <a:ext cx="2324321" cy="324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91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08775"/>
            <a:ext cx="8640000" cy="2045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911832" y="2794803"/>
            <a:ext cx="2743461" cy="238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39925" y="3196272"/>
            <a:ext cx="2705358" cy="248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692957" y="3635976"/>
            <a:ext cx="190518" cy="181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7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59506" y="1585502"/>
            <a:ext cx="2791091" cy="238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0134" y="1604577"/>
            <a:ext cx="295303" cy="219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331" y="2005164"/>
            <a:ext cx="295303" cy="219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0663" y="1995626"/>
            <a:ext cx="523925" cy="238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83210" y="2424826"/>
            <a:ext cx="228621" cy="18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3200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16000" y="2321560"/>
            <a:ext cx="586803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33690"/>
            <a:ext cx="8640000" cy="1980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282901" y="4402431"/>
            <a:ext cx="419140" cy="20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721534" y="4402431"/>
            <a:ext cx="381036" cy="20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6093486" y="4402431"/>
            <a:ext cx="447717" cy="23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769825" y="5617333"/>
            <a:ext cx="523925" cy="23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7722416" y="5617333"/>
            <a:ext cx="533450" cy="23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2022-08-10T03:47:00Z</dcterms:created>
  <dcterms:modified xsi:type="dcterms:W3CDTF">2022-08-14T10:36:16Z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