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47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1470" y="1948180"/>
            <a:ext cx="3400425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95" y="3425190"/>
            <a:ext cx="2771775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68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700" y="1575435"/>
            <a:ext cx="349250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9315" y="1575435"/>
            <a:ext cx="534670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45910" y="1576070"/>
            <a:ext cx="292100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2175" y="2027555"/>
            <a:ext cx="28638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16985" y="2004060"/>
            <a:ext cx="238760" cy="41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39535" y="2003425"/>
            <a:ext cx="414655" cy="41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9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6176" y="1605038"/>
            <a:ext cx="533450" cy="23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8083" y="1605038"/>
            <a:ext cx="523925" cy="22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0465" y="1605038"/>
            <a:ext cx="533450" cy="22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22372" y="1605038"/>
            <a:ext cx="523925" cy="23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176" y="2072799"/>
            <a:ext cx="514399" cy="22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88083" y="2063252"/>
            <a:ext cx="533450" cy="23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50465" y="2072799"/>
            <a:ext cx="533450" cy="22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31898" y="2072799"/>
            <a:ext cx="523925" cy="22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9495" y="2521467"/>
            <a:ext cx="4391444" cy="23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9020" y="2979682"/>
            <a:ext cx="4381918" cy="248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4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4191" y="2519326"/>
            <a:ext cx="8239911" cy="238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9406" y="2976860"/>
            <a:ext cx="8344696" cy="238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355" y="3434395"/>
            <a:ext cx="7896979" cy="24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6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4500" y="3024817"/>
            <a:ext cx="1733715" cy="23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57110"/>
            <a:ext cx="8640000" cy="267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54368" y="3900150"/>
            <a:ext cx="1019272" cy="2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198050" y="3900150"/>
            <a:ext cx="1009746" cy="2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341159" y="4376502"/>
            <a:ext cx="190518" cy="181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16088" y="5738867"/>
            <a:ext cx="3543638" cy="2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2022-08-14T10:28:22Z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