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5" r:id="rId7"/>
    <p:sldId id="266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4818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95" y="3173730"/>
            <a:ext cx="581977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8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243" y="1787139"/>
            <a:ext cx="3696052" cy="38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2692" y="2647173"/>
            <a:ext cx="6401411" cy="7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086746"/>
            <a:ext cx="8716207" cy="7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526319"/>
            <a:ext cx="7896979" cy="7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88580"/>
            <a:ext cx="8640000" cy="1708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649605" y="3974465"/>
            <a:ext cx="3227070" cy="102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29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1432587"/>
            <a:ext cx="3324542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7080" y="2947760"/>
            <a:ext cx="3038765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09485"/>
            <a:ext cx="8640000" cy="1745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02041" y="3824518"/>
            <a:ext cx="523925" cy="23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836066" y="3824518"/>
            <a:ext cx="1009746" cy="23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979616" y="3824518"/>
            <a:ext cx="514399" cy="228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0597" y="1615231"/>
            <a:ext cx="533450" cy="22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9098" y="1605673"/>
            <a:ext cx="533450" cy="238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8072" y="2045327"/>
            <a:ext cx="752546" cy="24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6033" y="2494539"/>
            <a:ext cx="2048070" cy="22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025" y="2823210"/>
            <a:ext cx="52387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5636" y="2934193"/>
            <a:ext cx="533450" cy="22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2022-08-14T10:30:13Z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