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72" r:id="rId9"/>
    <p:sldId id="273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77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550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2175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63439" cy="3953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972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08245"/>
            <a:ext cx="6963439" cy="2895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63439" cy="440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358515"/>
            <a:ext cx="32004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2370" y="2720975"/>
            <a:ext cx="87312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6005" y="2708910"/>
            <a:ext cx="38989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5590" y="2720975"/>
            <a:ext cx="44132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0660" y="3369310"/>
            <a:ext cx="64706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3760" y="3388360"/>
            <a:ext cx="46926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11820" y="3352800"/>
            <a:ext cx="46609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2483270"/>
            <a:ext cx="409614" cy="43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2483270"/>
            <a:ext cx="485821" cy="42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2464177"/>
            <a:ext cx="485821" cy="45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0112" y="2511908"/>
            <a:ext cx="495347" cy="36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5636" y="2492816"/>
            <a:ext cx="523925" cy="40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916" y="2502362"/>
            <a:ext cx="485821" cy="36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69785" y="2451735"/>
            <a:ext cx="4667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89142" y="2454631"/>
            <a:ext cx="485821" cy="45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5658" y="4001092"/>
            <a:ext cx="514399" cy="43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63938" y="4029731"/>
            <a:ext cx="457243" cy="41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40410" y="4029731"/>
            <a:ext cx="514399" cy="41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78690" y="4029731"/>
            <a:ext cx="447717" cy="40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36110" y="4010638"/>
            <a:ext cx="523925" cy="42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02968" y="4001092"/>
            <a:ext cx="466769" cy="44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88965" y="4029731"/>
            <a:ext cx="457243" cy="37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979616" y="4029731"/>
            <a:ext cx="485821" cy="38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3654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0840" y="1240722"/>
            <a:ext cx="381036" cy="32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433" y="2433519"/>
            <a:ext cx="381036" cy="32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160385"/>
            <a:ext cx="8640000" cy="236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398023" y="4236596"/>
            <a:ext cx="381036" cy="3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064616" y="5427406"/>
            <a:ext cx="381036" cy="3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0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1175367"/>
            <a:ext cx="381036" cy="32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2377002"/>
            <a:ext cx="381036" cy="32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0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46110" y="1828800"/>
            <a:ext cx="43688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5955" y="2402840"/>
            <a:ext cx="37401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1190" y="3347085"/>
            <a:ext cx="358775" cy="25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8650" y="3643630"/>
            <a:ext cx="40576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529" y="2043398"/>
            <a:ext cx="285777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898" y="2043398"/>
            <a:ext cx="752546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2472634"/>
            <a:ext cx="295303" cy="23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3475" y="2482173"/>
            <a:ext cx="523925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3364" y="2482173"/>
            <a:ext cx="295303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212330"/>
            <a:ext cx="8640000" cy="183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602299" y="3748500"/>
            <a:ext cx="723969" cy="22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012134" y="4179351"/>
            <a:ext cx="523925" cy="23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754714" y="4619776"/>
            <a:ext cx="762072" cy="22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040932" y="4619776"/>
            <a:ext cx="523925" cy="23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2981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11250" y="2306320"/>
            <a:ext cx="36512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130" y="2306460"/>
            <a:ext cx="323880" cy="32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8260" y="2296795"/>
            <a:ext cx="36512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0068" y="2325513"/>
            <a:ext cx="381036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4467" y="2325513"/>
            <a:ext cx="342932" cy="29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9384" y="2296934"/>
            <a:ext cx="333406" cy="33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74257" y="2306460"/>
            <a:ext cx="371510" cy="3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0079" y="2315987"/>
            <a:ext cx="342932" cy="29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45860" y="2287270"/>
            <a:ext cx="35052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22416" y="2344566"/>
            <a:ext cx="342932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40013" y="3020945"/>
            <a:ext cx="304829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597256" y="2973312"/>
            <a:ext cx="371510" cy="34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83078" y="2982839"/>
            <a:ext cx="390562" cy="33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97785" y="2982595"/>
            <a:ext cx="33210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083519" y="3011418"/>
            <a:ext cx="29530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759858" y="3001892"/>
            <a:ext cx="400088" cy="29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74257" y="3001892"/>
            <a:ext cx="371510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760079" y="3106683"/>
            <a:ext cx="352458" cy="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264952" y="2973312"/>
            <a:ext cx="285777" cy="34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798403" y="3030471"/>
            <a:ext cx="209570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227069" y="3001892"/>
            <a:ext cx="381036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722416" y="2982839"/>
            <a:ext cx="381036" cy="33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1606550" y="2315845"/>
            <a:ext cx="36512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7"/>
          <p:cNvSpPr/>
          <p:nvPr/>
        </p:nvSpPr>
        <p:spPr bwMode="white">
          <a:xfrm>
            <a:off x="3069590" y="2301240"/>
            <a:ext cx="36512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8"/>
          <p:cNvSpPr/>
          <p:nvPr/>
        </p:nvSpPr>
        <p:spPr bwMode="white">
          <a:xfrm>
            <a:off x="3086100" y="2982595"/>
            <a:ext cx="33210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18"/>
          <p:cNvSpPr/>
          <p:nvPr/>
        </p:nvSpPr>
        <p:spPr bwMode="white">
          <a:xfrm>
            <a:off x="3574415" y="2987675"/>
            <a:ext cx="33210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13"/>
          <p:cNvSpPr/>
          <p:nvPr/>
        </p:nvSpPr>
        <p:spPr bwMode="white">
          <a:xfrm>
            <a:off x="6739255" y="2306320"/>
            <a:ext cx="35052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13"/>
          <p:cNvSpPr/>
          <p:nvPr/>
        </p:nvSpPr>
        <p:spPr bwMode="white">
          <a:xfrm>
            <a:off x="7236460" y="2301875"/>
            <a:ext cx="35052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3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03160"/>
            <a:ext cx="8640000" cy="255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2"/>
          <p:cNvSpPr/>
          <p:nvPr/>
        </p:nvSpPr>
        <p:spPr bwMode="white">
          <a:xfrm>
            <a:off x="3416705" y="3608290"/>
            <a:ext cx="2638676" cy="22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3"/>
          <p:cNvSpPr/>
          <p:nvPr/>
        </p:nvSpPr>
        <p:spPr bwMode="white">
          <a:xfrm>
            <a:off x="2140233" y="4038370"/>
            <a:ext cx="523925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4"/>
          <p:cNvSpPr/>
          <p:nvPr/>
        </p:nvSpPr>
        <p:spPr bwMode="white">
          <a:xfrm>
            <a:off x="6255426" y="4047927"/>
            <a:ext cx="523925" cy="22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3149980" y="4478007"/>
            <a:ext cx="542976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6"/>
          <p:cNvSpPr/>
          <p:nvPr/>
        </p:nvSpPr>
        <p:spPr bwMode="white">
          <a:xfrm>
            <a:off x="1473420" y="5357281"/>
            <a:ext cx="285777" cy="22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7"/>
          <p:cNvSpPr/>
          <p:nvPr/>
        </p:nvSpPr>
        <p:spPr bwMode="white">
          <a:xfrm>
            <a:off x="2311700" y="5366839"/>
            <a:ext cx="295303" cy="21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8"/>
          <p:cNvSpPr/>
          <p:nvPr/>
        </p:nvSpPr>
        <p:spPr bwMode="white">
          <a:xfrm>
            <a:off x="6598359" y="5347724"/>
            <a:ext cx="295303" cy="23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9"/>
          <p:cNvSpPr/>
          <p:nvPr/>
        </p:nvSpPr>
        <p:spPr bwMode="white">
          <a:xfrm>
            <a:off x="7474743" y="5366839"/>
            <a:ext cx="276251" cy="21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2022-08-14T10:14:10Z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