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52931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3989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060575"/>
            <a:ext cx="340042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80" y="3500755"/>
            <a:ext cx="357187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9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0112" y="1767656"/>
            <a:ext cx="371510" cy="32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1457" y="1767656"/>
            <a:ext cx="381036" cy="32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6683" y="1767656"/>
            <a:ext cx="371510" cy="32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0112" y="2378906"/>
            <a:ext cx="371510" cy="32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3398" y="2378906"/>
            <a:ext cx="381036" cy="32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6683" y="2378906"/>
            <a:ext cx="371510" cy="32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8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4610" y="1842372"/>
            <a:ext cx="1371730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2461800"/>
            <a:ext cx="704917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017" y="3062169"/>
            <a:ext cx="704917" cy="31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017" y="3672067"/>
            <a:ext cx="704917" cy="31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5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2454557"/>
            <a:ext cx="3677001" cy="31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6782" y="3676386"/>
            <a:ext cx="3686527" cy="31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5834" y="4898214"/>
            <a:ext cx="3172127" cy="31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9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9098" y="2481408"/>
            <a:ext cx="238147" cy="247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70046" y="3701681"/>
            <a:ext cx="257199" cy="247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0994" y="4311818"/>
            <a:ext cx="295303" cy="247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5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9208" y="1852817"/>
            <a:ext cx="704917" cy="31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7223" y="2463439"/>
            <a:ext cx="1352679" cy="31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039" y="3074061"/>
            <a:ext cx="1771819" cy="31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6782" y="3684682"/>
            <a:ext cx="1362205" cy="31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3783" y="3675141"/>
            <a:ext cx="1324101" cy="324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5721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41906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2022-08-14T04:16:26Z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