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9" r:id="rId9"/>
    <p:sldId id="271" r:id="rId10"/>
    <p:sldId id="272" r:id="rId11"/>
    <p:sldId id="275" r:id="rId12"/>
    <p:sldId id="276" r:id="rId13"/>
    <p:sldId id="277" r:id="rId14"/>
    <p:sldId id="278" r:id="rId15"/>
    <p:sldId id="274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47707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61456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6982491" cy="5239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37529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4165" y="2060575"/>
            <a:ext cx="3400425" cy="895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356610"/>
            <a:ext cx="4572000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3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665261" y="2224344"/>
            <a:ext cx="257199" cy="247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9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10075" y="1748790"/>
            <a:ext cx="586105" cy="54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86575" y="1748790"/>
            <a:ext cx="586105" cy="54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64660" y="2623820"/>
            <a:ext cx="866775" cy="393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41160" y="2599690"/>
            <a:ext cx="866775" cy="41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45610" y="3365500"/>
            <a:ext cx="904875" cy="453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55485" y="3365500"/>
            <a:ext cx="895350" cy="453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26585" y="4204970"/>
            <a:ext cx="552450" cy="41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903085" y="4204970"/>
            <a:ext cx="552450" cy="41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8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64910" y="1974215"/>
            <a:ext cx="381000" cy="358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41185" y="1922145"/>
            <a:ext cx="381000" cy="467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60310" y="1955800"/>
            <a:ext cx="466725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12435" y="2861310"/>
            <a:ext cx="438150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69660" y="2811780"/>
            <a:ext cx="447675" cy="521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36185" y="3823335"/>
            <a:ext cx="466725" cy="43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93410" y="3757930"/>
            <a:ext cx="495300" cy="500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2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3250" y="2745740"/>
            <a:ext cx="2314575" cy="165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97962" y="2549847"/>
            <a:ext cx="1990915" cy="1851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2181225" y="2348865"/>
            <a:ext cx="1991995" cy="678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97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45547" y="2004917"/>
            <a:ext cx="200044" cy="181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212330"/>
            <a:ext cx="8640000" cy="2147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274037" y="3727742"/>
            <a:ext cx="228621" cy="181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6836507" y="3727742"/>
            <a:ext cx="190518" cy="181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8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5350" y="3573145"/>
            <a:ext cx="263525" cy="233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05200" y="3588385"/>
            <a:ext cx="501650" cy="250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79490" y="3573145"/>
            <a:ext cx="281940" cy="233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55647" y="3834791"/>
            <a:ext cx="1238368" cy="76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55073" y="4044499"/>
            <a:ext cx="200044" cy="181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4254206"/>
            <a:ext cx="8316119" cy="76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4683153"/>
            <a:ext cx="1933759" cy="76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81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21446" y="2470811"/>
            <a:ext cx="209570" cy="190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69120" y="2899486"/>
            <a:ext cx="200044" cy="180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04810"/>
            <a:ext cx="8640000" cy="1248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3997786" y="4509754"/>
            <a:ext cx="542976" cy="23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207576" y="4509754"/>
            <a:ext cx="533450" cy="23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6417367" y="4509754"/>
            <a:ext cx="533450" cy="23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7627157" y="4509754"/>
            <a:ext cx="533450" cy="228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2022-08-10T03:47:00Z</dcterms:created>
  <dcterms:modified xsi:type="dcterms:W3CDTF">2022-08-14T04:00:25Z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