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8" r:id="rId8"/>
    <p:sldId id="270" r:id="rId9"/>
    <p:sldId id="272" r:id="rId10"/>
    <p:sldId id="274" r:id="rId11"/>
    <p:sldId id="275" r:id="rId12"/>
    <p:sldId id="276" r:id="rId13"/>
    <p:sldId id="277" r:id="rId14"/>
    <p:sldId id="273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9140"/>
            <a:ext cx="40342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25336" cy="5115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44978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0" y="1899920"/>
            <a:ext cx="3429000" cy="904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3284855"/>
            <a:ext cx="619125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3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4695" y="2750820"/>
            <a:ext cx="445135" cy="51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45125" y="2750185"/>
            <a:ext cx="601980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91665" y="3430270"/>
            <a:ext cx="763905" cy="50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79135" y="3498215"/>
            <a:ext cx="653415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30705" y="4150360"/>
            <a:ext cx="800735" cy="46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15915" y="4123690"/>
            <a:ext cx="543560" cy="59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5960"/>
            <a:ext cx="77988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01214" y="1323897"/>
            <a:ext cx="386930" cy="3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03106" y="1263628"/>
            <a:ext cx="421324" cy="387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3309" y="2141834"/>
            <a:ext cx="447119" cy="387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83414" y="2141834"/>
            <a:ext cx="447119" cy="387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47990" y="2141834"/>
            <a:ext cx="438521" cy="396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14024" y="3045870"/>
            <a:ext cx="447119" cy="335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82125" y="3028650"/>
            <a:ext cx="404127" cy="370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3309" y="3906856"/>
            <a:ext cx="455718" cy="361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42398" y="3889637"/>
            <a:ext cx="369733" cy="396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385390" y="4767843"/>
            <a:ext cx="438521" cy="396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952888" y="4759233"/>
            <a:ext cx="472915" cy="387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354437" y="5654659"/>
            <a:ext cx="455718" cy="361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982125" y="5637439"/>
            <a:ext cx="361135" cy="404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5960"/>
            <a:ext cx="8640000" cy="2581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21137" y="2590189"/>
            <a:ext cx="2514840" cy="325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070725"/>
            <a:ext cx="8640000" cy="3069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017499" y="5091731"/>
            <a:ext cx="1343153" cy="314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616088" y="5720912"/>
            <a:ext cx="2009966" cy="314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74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7389" y="2380443"/>
            <a:ext cx="514399" cy="239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11832" y="2791613"/>
            <a:ext cx="1743241" cy="239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154545"/>
            <a:ext cx="8640000" cy="2945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4797962" y="3640699"/>
            <a:ext cx="190518" cy="181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4302615" y="4470022"/>
            <a:ext cx="200044" cy="181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34205"/>
            <a:ext cx="8640000" cy="3597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55338" y="1646148"/>
            <a:ext cx="200044" cy="190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78866" y="2476377"/>
            <a:ext cx="228621" cy="181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83166" y="3716950"/>
            <a:ext cx="200044" cy="190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06715"/>
            <a:ext cx="8640000" cy="2505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244798" y="5435746"/>
            <a:ext cx="2676780" cy="838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69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88568" y="1156560"/>
            <a:ext cx="200044" cy="191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42993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7</cp:revision>
  <dcterms:created xsi:type="dcterms:W3CDTF">2022-08-10T03:47:00Z</dcterms:created>
  <dcterms:modified xsi:type="dcterms:W3CDTF">2022-08-14T03:37:14Z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