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39005"/>
            <a:ext cx="83989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3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45" y="3356610"/>
            <a:ext cx="433387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35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311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4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3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573010"/>
            <a:ext cx="8640000" cy="2606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3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