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1" r:id="rId5"/>
    <p:sldId id="263" r:id="rId6"/>
    <p:sldId id="264" r:id="rId7"/>
    <p:sldId id="265" r:id="rId8"/>
  </p:sldIdLst>
  <p:sldSz cx="9144000" cy="6858000" type="screen4x3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44165" y="2204720"/>
            <a:ext cx="3371850" cy="942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840" y="3356610"/>
            <a:ext cx="6286500" cy="14573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49470"/>
            <a:ext cx="8640000" cy="25842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233285"/>
            <a:ext cx="8640000" cy="29484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375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17234" y="1175395"/>
            <a:ext cx="1009746" cy="238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65173" y="1175395"/>
            <a:ext cx="1009746" cy="238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63750" y="1502410"/>
            <a:ext cx="533400" cy="331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21710" y="1515745"/>
            <a:ext cx="523875" cy="318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69510" y="1502410"/>
            <a:ext cx="542925" cy="331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436360" y="1483995"/>
            <a:ext cx="533400" cy="359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788657" y="2024412"/>
            <a:ext cx="533450" cy="228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284224" y="2024412"/>
            <a:ext cx="781124" cy="228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902747" y="2882970"/>
            <a:ext cx="190518" cy="190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6" grpId="0" bldLvl="0" animBg="1"/>
      <p:bldP spid="7" grpId="0" bldLvl="0" animBg="1"/>
      <p:bldP spid="8" grpId="0" bldLvl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391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2251" y="2864488"/>
            <a:ext cx="4762954" cy="238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2251" y="2444608"/>
            <a:ext cx="8401852" cy="238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6088" y="2024728"/>
            <a:ext cx="8278015" cy="238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5614" y="3713789"/>
            <a:ext cx="514399" cy="238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7</cp:revision>
  <dcterms:created xsi:type="dcterms:W3CDTF">2022-08-10T03:47:00Z</dcterms:created>
  <dcterms:modified xsi:type="dcterms:W3CDTF">2022-08-14T03:28:11Z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6DE9D705858049319277853C741A48FC</vt:lpwstr>
  </property>
</Properties>
</file>