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5" r:id="rId5"/>
    <p:sldId id="266" r:id="rId6"/>
    <p:sldId id="267" r:id="rId7"/>
    <p:sldId id="268" r:id="rId8"/>
    <p:sldId id="269" r:id="rId9"/>
    <p:sldId id="271" r:id="rId10"/>
    <p:sldId id="272" r:id="rId11"/>
    <p:sldId id="273" r:id="rId12"/>
    <p:sldId id="274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36"/>
        <p:guide pos="28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001543" cy="48867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92650"/>
            <a:ext cx="486620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44165" y="2204720"/>
            <a:ext cx="3371850" cy="942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475" y="3356610"/>
            <a:ext cx="382905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8773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54100" y="1673225"/>
            <a:ext cx="569595" cy="550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83685" y="1762760"/>
            <a:ext cx="461645" cy="461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94575" y="1677670"/>
            <a:ext cx="732790" cy="545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81710" y="2390140"/>
            <a:ext cx="788035" cy="462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41850" y="2270125"/>
            <a:ext cx="346710" cy="572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485890" y="2290445"/>
            <a:ext cx="560070" cy="542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20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032250" y="3871595"/>
            <a:ext cx="1356360" cy="76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04695" y="5033645"/>
            <a:ext cx="907415" cy="89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02810" y="4989830"/>
            <a:ext cx="821690" cy="245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8005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1303" y="1823077"/>
            <a:ext cx="1028798" cy="323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40366" y="1823077"/>
            <a:ext cx="1695611" cy="323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69649" y="1832603"/>
            <a:ext cx="1028798" cy="3048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1650" y="2404110"/>
            <a:ext cx="1038225" cy="391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40660" y="2404110"/>
            <a:ext cx="1695450" cy="391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817235" y="2404110"/>
            <a:ext cx="1676400" cy="391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661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98227" y="1786323"/>
            <a:ext cx="1333627" cy="314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97477" y="2950803"/>
            <a:ext cx="1352679" cy="314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9969" y="4115282"/>
            <a:ext cx="1381256" cy="314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07841" y="4678432"/>
            <a:ext cx="695391" cy="324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389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083960" y="1241944"/>
            <a:ext cx="238147" cy="247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549140"/>
            <a:ext cx="507018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92650"/>
            <a:ext cx="442382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7</cp:revision>
  <dcterms:created xsi:type="dcterms:W3CDTF">2022-08-10T03:47:00Z</dcterms:created>
  <dcterms:modified xsi:type="dcterms:W3CDTF">2022-08-14T03:23:53Z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6DE9D705858049319277853C741A48FC</vt:lpwstr>
  </property>
</Properties>
</file>